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4"/>
  </p:sldMasterIdLst>
  <p:sldIdLst>
    <p:sldId id="261" r:id="rId5"/>
    <p:sldId id="349" r:id="rId6"/>
    <p:sldId id="258" r:id="rId7"/>
    <p:sldId id="273" r:id="rId8"/>
    <p:sldId id="272" r:id="rId9"/>
    <p:sldId id="276" r:id="rId10"/>
    <p:sldId id="277" r:id="rId11"/>
    <p:sldId id="278" r:id="rId12"/>
    <p:sldId id="274" r:id="rId13"/>
    <p:sldId id="339" r:id="rId14"/>
    <p:sldId id="275" r:id="rId15"/>
    <p:sldId id="280" r:id="rId16"/>
    <p:sldId id="281" r:id="rId17"/>
    <p:sldId id="340" r:id="rId18"/>
    <p:sldId id="283" r:id="rId19"/>
    <p:sldId id="282" r:id="rId20"/>
    <p:sldId id="286" r:id="rId21"/>
    <p:sldId id="288" r:id="rId22"/>
    <p:sldId id="287" r:id="rId23"/>
    <p:sldId id="308" r:id="rId24"/>
    <p:sldId id="350" r:id="rId25"/>
    <p:sldId id="307" r:id="rId26"/>
    <p:sldId id="309" r:id="rId27"/>
    <p:sldId id="310" r:id="rId28"/>
    <p:sldId id="311" r:id="rId29"/>
    <p:sldId id="312" r:id="rId30"/>
    <p:sldId id="314" r:id="rId31"/>
    <p:sldId id="315" r:id="rId32"/>
    <p:sldId id="316" r:id="rId33"/>
    <p:sldId id="313" r:id="rId34"/>
    <p:sldId id="317" r:id="rId35"/>
    <p:sldId id="320" r:id="rId36"/>
    <p:sldId id="321" r:id="rId37"/>
    <p:sldId id="322" r:id="rId38"/>
    <p:sldId id="323" r:id="rId39"/>
    <p:sldId id="326" r:id="rId40"/>
    <p:sldId id="327" r:id="rId41"/>
    <p:sldId id="324" r:id="rId42"/>
    <p:sldId id="328" r:id="rId43"/>
    <p:sldId id="329" r:id="rId44"/>
    <p:sldId id="341" r:id="rId45"/>
    <p:sldId id="330" r:id="rId46"/>
    <p:sldId id="342" r:id="rId47"/>
    <p:sldId id="325" r:id="rId48"/>
    <p:sldId id="343" r:id="rId49"/>
    <p:sldId id="344" r:id="rId50"/>
    <p:sldId id="331" r:id="rId51"/>
    <p:sldId id="332" r:id="rId52"/>
    <p:sldId id="333" r:id="rId53"/>
    <p:sldId id="345" r:id="rId54"/>
    <p:sldId id="335" r:id="rId55"/>
    <p:sldId id="336" r:id="rId56"/>
    <p:sldId id="337" r:id="rId57"/>
    <p:sldId id="338" r:id="rId58"/>
    <p:sldId id="348" r:id="rId59"/>
    <p:sldId id="299" r:id="rId60"/>
    <p:sldId id="300" r:id="rId61"/>
    <p:sldId id="301" r:id="rId62"/>
    <p:sldId id="302" r:id="rId63"/>
    <p:sldId id="303" r:id="rId64"/>
    <p:sldId id="289" r:id="rId65"/>
    <p:sldId id="290" r:id="rId66"/>
    <p:sldId id="291" r:id="rId67"/>
    <p:sldId id="293" r:id="rId68"/>
    <p:sldId id="294" r:id="rId69"/>
    <p:sldId id="346" r:id="rId70"/>
    <p:sldId id="292" r:id="rId71"/>
    <p:sldId id="347" r:id="rId72"/>
    <p:sldId id="296" r:id="rId73"/>
    <p:sldId id="295" r:id="rId74"/>
    <p:sldId id="297" r:id="rId7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3EE08C5-966A-4120-97AA-7EA070A28B5B}">
          <p14:sldIdLst>
            <p14:sldId id="261"/>
            <p14:sldId id="349"/>
          </p14:sldIdLst>
        </p14:section>
        <p14:section name="Recce" id="{0F52C4E7-601E-4ACD-AA6C-870C15B6E64C}">
          <p14:sldIdLst>
            <p14:sldId id="258"/>
            <p14:sldId id="273"/>
            <p14:sldId id="272"/>
            <p14:sldId id="276"/>
            <p14:sldId id="277"/>
            <p14:sldId id="278"/>
            <p14:sldId id="274"/>
            <p14:sldId id="339"/>
          </p14:sldIdLst>
        </p14:section>
        <p14:section name="Formal entry" id="{E0545E27-1ED5-4504-A828-95E0A8E097A4}">
          <p14:sldIdLst>
            <p14:sldId id="275"/>
            <p14:sldId id="280"/>
            <p14:sldId id="281"/>
            <p14:sldId id="340"/>
            <p14:sldId id="283"/>
          </p14:sldIdLst>
        </p14:section>
        <p14:section name="Formal meeting" id="{CDC30A7F-1C42-45B1-B881-A8CA65290966}">
          <p14:sldIdLst>
            <p14:sldId id="282"/>
            <p14:sldId id="286"/>
            <p14:sldId id="288"/>
            <p14:sldId id="287"/>
          </p14:sldIdLst>
        </p14:section>
        <p14:section name="Series of Workshops" id="{C786F3B9-1A8C-4EBD-826D-DB068E938F50}">
          <p14:sldIdLst>
            <p14:sldId id="308"/>
            <p14:sldId id="350"/>
            <p14:sldId id="307"/>
            <p14:sldId id="309"/>
          </p14:sldIdLst>
        </p14:section>
        <p14:section name="Community Training" id="{23451745-9881-4097-B430-321E3E615302}">
          <p14:sldIdLst>
            <p14:sldId id="310"/>
            <p14:sldId id="311"/>
          </p14:sldIdLst>
        </p14:section>
        <p14:section name="Social Survey" id="{5A6E723A-1301-4488-B4BE-E85787ABBA4C}">
          <p14:sldIdLst>
            <p14:sldId id="312"/>
            <p14:sldId id="314"/>
            <p14:sldId id="315"/>
            <p14:sldId id="316"/>
            <p14:sldId id="313"/>
            <p14:sldId id="317"/>
            <p14:sldId id="320"/>
          </p14:sldIdLst>
        </p14:section>
        <p14:section name="Series of Workshops" id="{0865BF50-DFCE-403E-90D2-35696214F02A}">
          <p14:sldIdLst>
            <p14:sldId id="321"/>
            <p14:sldId id="322"/>
            <p14:sldId id="323"/>
            <p14:sldId id="326"/>
            <p14:sldId id="327"/>
          </p14:sldIdLst>
        </p14:section>
        <p14:section name="3D Mapping" id="{FC310FFF-7049-4108-8B58-DBE35BAC54D9}">
          <p14:sldIdLst>
            <p14:sldId id="324"/>
            <p14:sldId id="328"/>
            <p14:sldId id="329"/>
            <p14:sldId id="341"/>
            <p14:sldId id="330"/>
            <p14:sldId id="342"/>
          </p14:sldIdLst>
        </p14:section>
        <p14:section name="Map Socialisation" id="{F2F6833B-09E9-4D95-B18F-E4B07FB64BEC}">
          <p14:sldIdLst>
            <p14:sldId id="325"/>
            <p14:sldId id="343"/>
            <p14:sldId id="344"/>
            <p14:sldId id="331"/>
            <p14:sldId id="332"/>
            <p14:sldId id="333"/>
            <p14:sldId id="345"/>
            <p14:sldId id="335"/>
            <p14:sldId id="336"/>
            <p14:sldId id="337"/>
          </p14:sldIdLst>
        </p14:section>
        <p14:section name="Sharing results" id="{146FDF68-5282-4528-9737-5661D5BBF805}">
          <p14:sldIdLst>
            <p14:sldId id="338"/>
            <p14:sldId id="348"/>
            <p14:sldId id="299"/>
            <p14:sldId id="300"/>
            <p14:sldId id="301"/>
            <p14:sldId id="302"/>
            <p14:sldId id="303"/>
          </p14:sldIdLst>
        </p14:section>
        <p14:section name="Negotiation" id="{94BDDD84-A5A0-4578-8038-0B8105D2E287}">
          <p14:sldIdLst>
            <p14:sldId id="289"/>
            <p14:sldId id="290"/>
            <p14:sldId id="291"/>
            <p14:sldId id="293"/>
            <p14:sldId id="294"/>
            <p14:sldId id="346"/>
          </p14:sldIdLst>
        </p14:section>
        <p14:section name="Mutually Agreed Terms" id="{1AA100AE-D4BE-42D5-B8B1-32FC9463A620}">
          <p14:sldIdLst>
            <p14:sldId id="292"/>
            <p14:sldId id="347"/>
            <p14:sldId id="296"/>
            <p14:sldId id="295"/>
          </p14:sldIdLst>
        </p14:section>
        <p14:section name="End" id="{671D573A-7365-4687-BD2D-25E14D972B83}">
          <p14:sldIdLst>
            <p14:sldId id="29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racy Patrick" initials="TP" lastIdx="1" clrIdx="0">
    <p:extLst>
      <p:ext uri="{19B8F6BF-5375-455C-9EA6-DF929625EA0E}">
        <p15:presenceInfo xmlns:p15="http://schemas.microsoft.com/office/powerpoint/2012/main" userId="Tracy Patrick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73655D"/>
    <a:srgbClr val="028599"/>
    <a:srgbClr val="FF3F5F"/>
    <a:srgbClr val="212121"/>
    <a:srgbClr val="FEB834"/>
    <a:srgbClr val="0F0F0F"/>
    <a:srgbClr val="000000"/>
    <a:srgbClr val="F6E2DD"/>
    <a:srgbClr val="2424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3CBC70C-B0C4-47E5-97AB-7892F3F2DFD7}" v="345" dt="2024-02-14T04:58:39.0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63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204" y="2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theme" Target="theme/theme1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viewProps" Target="viewProps.xml"/><Relationship Id="rId8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commentAuthors" Target="commentAuthors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3T08:46:40.100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263 847 24575,'-1'1'0,"-1"0"0,1-1 0,0 1 0,0 0 0,0 0 0,0 0 0,1 0 0,-1 1 0,0-1 0,0 0 0,1 0 0,-1 0 0,0 1 0,1-1 0,-1 0 0,1 1 0,0-1 0,-1 0 0,1 1 0,0-1 0,0 1 0,0 1 0,-1 4 0,-7 26 0,-75 282 0,75-300 0,2-21 0,0-28 0,0-104 0,6 0 0,6 0 0,7 0 0,5 1 0,56-210 0,-65 303 0,6-81 0,-21 177 0,-3 0 0,-26 89 0,9-46 0,8-22 0,-73 351 0,107-499 0,4 0 0,3 1 0,48-107 0,21-61 0,-87 221 0,-1-1 0,-1 0 0,-1 0 0,-1-43 0,-11 129 0,-36 124 0,20-88 0,-4 20 0,-2 18 0,-84 222 0,93-323 0,22-36 0,1-1 0,0 0 0,-1 1 0,1-1 0,-1 1 0,1-1 0,-1 0 0,1 1 0,-1-1 0,1 0 0,-1 0 0,0 1 0,1-1 0,-1 0 0,1 0 0,-1 0 0,0 0 0,1 0 0,-1 0 0,1 0 0,-1 0 0,0 0 0,0 0 0,0 0 0,0-1 0,0 0 0,0 0 0,1 1 0,-1-1 0,0 0 0,0 0 0,1 0 0,-1 0 0,1 1 0,-1-1 0,1 0 0,-1 0 0,1 0 0,-1 0 0,1 0 0,0-1 0,-1 0 0,-6-56-1365,6 28-5461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3T08:46:42.306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211 550 24575,'0'-1'0,"0"1"0,0-1 0,0 0 0,0 1 0,0-1 0,0 0 0,0 0 0,-1 1 0,1-1 0,0 1 0,0-1 0,-1 0 0,1 1 0,0-1 0,-1 1 0,1-1 0,-1 0 0,1 1 0,-1-1 0,1 1 0,-1-1 0,1 1 0,-1 0 0,0-1 0,1 1 0,-1 0 0,1-1 0,-1 1 0,0 0 0,1 0 0,-1-1 0,0 1 0,1 0 0,-1 0 0,0 0 0,1 0 0,-1 0 0,0 0 0,0 0 0,1 0 0,-1 0 0,0 0 0,1 1 0,-1-1 0,0 0 0,1 0 0,-1 1 0,0-1 0,1 0 0,-1 1 0,1-1 0,-1 1 0,0 0 0,-34 22 0,21-4 0,2 0 0,0 1 0,0 1 0,2 0 0,-13 38 0,-26 114 0,45-155 0,-4 14 0,8-32 0,-1 0 0,1 0 0,0 0 0,0 0 0,0 0 0,0 0 0,0 0 0,0 0 0,0 0 0,0-1 0,0 1 0,0 0 0,0 0 0,0 0 0,0 0 0,0 0 0,0 0 0,0 0 0,0 0 0,0 0 0,0 0 0,0 0 0,0 0 0,0 0 0,0 0 0,0 0 0,-1 0 0,1 0 0,0 0 0,0 0 0,0 0 0,0 0 0,0 0 0,0 0 0,0 0 0,0 0 0,0 0 0,0 0 0,0 0 0,0 0 0,-1 0 0,1 0 0,0 0 0,0 0 0,0 0 0,0 0 0,0 0 0,0 0 0,0 0 0,0 0 0,0 0 0,-1-22 0,4-93 0,6-1 0,4 2 0,6 0 0,61-205 0,-60 245 0,-7 20 0,-8 41 0,-4 15 0,-31 529 0,-47-15 0,81-812 0,7 198 0,28-111 0,-22 131 0,-2-1 0,5-131 0,-43 653-1365,19-401-5461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3T08:47:35.44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3165 3007 24575,'-7'-7'0,"0"-1"0,1 0 0,0-1 0,0 1 0,1-1 0,0-1 0,1 1 0,-4-12 0,-22-85 0,16 52 0,4 9 0,2-1 0,1 0 0,1-71 0,3 52 0,3 62 0,-1 1 0,1-1 0,0 0 0,-1 1 0,1-1 0,-1 1 0,0-1 0,0 1 0,0-1 0,0 1 0,0 0 0,-3-5 0,3 7 0,1 0 0,0-1 0,-1 1 0,1 0 0,0 0 0,-1-1 0,1 1 0,0 0 0,-1 0 0,1 0 0,-1 0 0,1-1 0,-1 1 0,1 0 0,0 0 0,-1 0 0,1 0 0,-1 0 0,1 0 0,-1 0 0,1 0 0,0 0 0,-1 0 0,1 0 0,-1 0 0,1 1 0,-1-1 0,-14 17 0,-10 34 0,2 2 0,2 1 0,3 0 0,-16 85 0,-24 68 0,24-112 0,39-117 0,0 0 0,1 1 0,2 0 0,16-35 0,3-6 0,7-33 0,91-212 0,-103 273 0,-10 30 0,-4 23 0,-7 6 0,-2 0 0,0 0 0,-2 0 0,0 0 0,-2-1 0,-10 31 0,5-11 0,-2 6 0,-86 334 0,98-383 0,-14 35 0,6-27 0,2-20 0,0-33 0,3-1 0,1 1 0,6-59 0,-1 10 0,-1-473 0,-2 565 0,-4-51 0,-4 36 0,7 16 0,0 1 0,1-1 0,-1 0 0,0 0 0,0 1 0,0-1 0,1 1 0,-1-1 0,0 1 0,0-1 0,1 1 0,-1-1 0,0 1 0,1-1 0,-1 1 0,1 0 0,-1-1 0,1 1 0,-1 0 0,1 0 0,-1-1 0,1 1 0,0 0 0,-1 1 0,-35 71 0,-40 111 0,41-93 0,-15 42 0,170-394 0,-118 257 0,7-17 0,0-1 0,2 1 0,18-26 0,-29 46 0,0 1 0,0 0 0,0 0 0,0 0 0,0-1 0,0 1 0,0 0 0,0 0 0,1-1 0,-1 1 0,0 0 0,0 0 0,0 0 0,0-1 0,0 1 0,0 0 0,1 0 0,-1 0 0,0 0 0,0-1 0,0 1 0,0 0 0,1 0 0,-1 0 0,0 0 0,0 0 0,0 0 0,1-1 0,-1 1 0,0 0 0,0 0 0,1 0 0,-1 0 0,0 0 0,0 0 0,1 0 0,-1 0 0,0 0 0,0 0 0,0 0 0,1 0 0,-1 0 0,0 0 0,0 0 0,1 1 0,-1-1 0,0 0 0,0 0 0,0 0 0,1 0 0,-1 0 0,0 0 0,0 1 0,0-1 0,0 0 0,1 0 0,1 20 0,-8 29 0,-9 2 0,-1-1 0,-27 55 0,13-32 0,-6-2 0,34-67 0,-1 0 0,1 0 0,-1 0 0,0 0 0,0-1 0,-1 1 0,1-1 0,-1 0 0,1 0 0,-1 0 0,0-1 0,0 1 0,-8 3 0,11-6 0,0 0 0,-1 0 0,1 0 0,0-1 0,0 1 0,0 0 0,0 0 0,0-1 0,0 1 0,1-1 0,-1 1 0,0-1 0,0 1 0,0-1 0,0 1 0,0-1 0,1 0 0,-1 0 0,0 1 0,1-1 0,-1 0 0,0 0 0,1 0 0,-1 0 0,1 0 0,-1 0 0,1 1 0,0-1 0,-1 0 0,1 0 0,0 0 0,0-1 0,0 1 0,-1 0 0,1 0 0,1-1 0,-6-46 0,5 42 0,2-106 0,0 75 0,-2 0 0,-1-1 0,-6-40 0,7 76 0,0 1 0,-1-1 0,1 0 0,0 1 0,-1-1 0,0 0 0,1 1 0,-1-1 0,0 1 0,0-1 0,1 1 0,-1 0 0,0-1 0,0 1 0,-3-2 0,4 2 0,-1 1 0,0 0 0,0-1 0,1 1 0,-1 0 0,0 0 0,1 0 0,-1 0 0,0 0 0,0 0 0,1 0 0,-1 0 0,0 0 0,0 0 0,1 0 0,-1 0 0,0 0 0,0 1 0,1-1 0,-1 0 0,0 0 0,1 1 0,-1-1 0,0 1 0,-4 2 0,1 1 0,0-1 0,1 1 0,-1 0 0,1 0 0,0 0 0,0 0 0,-5 9 0,-50 107 0,-44 131 0,88-213 0,-16 43 0,25-72 0,2-9 0,1-20 0,6-33 0,48-190 0,-52 241 0,1 0 0,-1 1 0,1-1 0,-1 1 0,1-1 0,-1 0 0,1 1 0,0-1 0,-1 1 0,1-1 0,0 1 0,0 0 0,0-1 0,1 1 0,0-1 0,-1 2 0,-1 0 0,1 1 0,-1-1 0,1 0 0,-1 1 0,1-1 0,-1 1 0,1-1 0,-1 1 0,0-1 0,1 1 0,-1-1 0,0 1 0,1-1 0,-1 1 0,0 0 0,0-1 0,0 1 0,1 0 0,-1-1 0,0 1 0,0-1 0,0 1 0,0 0 0,0 0 0,6 64 0,-6-57 0,2 19 0,11 103 0,-11-116 0,0-1 0,2 1 0,0-1 0,0 0 0,1 0 0,14 25 0,-17-35 0,0 1 0,0-1 0,1 0 0,-1 0 0,1 0 0,0 0 0,0-1 0,0 1 0,0-1 0,0 1 0,1-1 0,-1 0 0,1 0 0,-1-1 0,1 1 0,0-1 0,-1 0 0,1 0 0,0 0 0,5 1 0,2-2 0,0-1 0,0 0 0,0 0 0,0-1 0,18-6 0,-24 7 0,-4 1 0,0-1 0,1 1 0,-1 0 0,0 0 0,0 0 0,1-1 0,-1 1 0,0 0 0,0 1 0,0-1 0,1 0 0,-1 0 0,0 0 0,0 1 0,0-1 0,1 1 0,-1-1 0,0 1 0,0-1 0,0 1 0,0 0 0,0-1 0,0 1 0,0 0 0,0 0 0,1 1 0,-1 1 0,1-1 0,-1 1 0,1 0 0,-1 0 0,0-1 0,0 1 0,0 0 0,-1 0 0,1 0 0,0 5 0,-1 1 0,0-1 0,0 0 0,0 1 0,-1-1 0,0 1 0,-1-1 0,-3 11 0,3-15 0,0-1 0,0 0 0,-1 0 0,1 0 0,-1 0 0,1 0 0,-1 0 0,0-1 0,0 0 0,0 1 0,0-1 0,-1 0 0,1 0 0,0-1 0,-1 1 0,1-1 0,-1 1 0,0-1 0,0 0 0,1-1 0,-1 1 0,-7 0 0,-11 0 0,-1-1 0,-41-3 0,24 0 0,34 3 0,-1 0 0,1-1 0,-1 1 0,0-1 0,1 0 0,0-1 0,-1 0 0,1 0 0,0 0 0,0-1 0,0 0 0,0 0 0,1 0 0,-1-1 0,1 1 0,0-2 0,0 1 0,0 0 0,0-1 0,1 0 0,0 0 0,0 0 0,0-1 0,1 1 0,-1-1 0,1 0 0,1 0 0,-1 0 0,1 0 0,0-1 0,1 1 0,-2-13 0,0-57 0,9-104 0,7 97 0,-9 64 0,0 1 0,-2 0 0,0-1 0,-1-30 0,-1 47 0,0 1 0,0-1 0,0 1 0,0-1 0,0 1 0,-1-1 0,1 1 0,-1 0 0,1-1 0,0 1 0,-1 0 0,0-1 0,1 1 0,-1 0 0,0 0 0,0-1 0,0 1 0,0 0 0,0 0 0,0 0 0,0 0 0,-2-1 0,2 2 0,0-1 0,0 1 0,-1 0 0,1 0 0,0 0 0,-1 0 0,1 0 0,0 0 0,-1 0 0,1 1 0,0-1 0,-1 0 0,1 1 0,0-1 0,0 1 0,-1-1 0,1 1 0,0 0 0,-1 1 0,-5 2 0,1 1 0,0 0 0,0 1 0,1-1 0,-1 1 0,-8 12 0,-19 44 0,3 0 0,2 2 0,-38 132 0,25-69 0,34-102 0,1 1 0,1 0 0,2 1 0,1-1 0,1 38 0,-1 2 0,2-65 0,1 0 0,-1 0 0,0-1 0,0 1 0,0 0 0,0-1 0,0 1 0,0 0 0,0 0 0,0-1 0,0 1 0,-1 0 0,1 0 0,0-1 0,0 1 0,0 0 0,-1-1 0,1 1 0,-1-1 0,1 1 0,0 0 0,-1-1 0,1 1 0,-1-1 0,1 1 0,-1-1 0,1 1 0,-2 0 0,-11-15 0,-10-37 0,15 23 0,-9-54 0,13 55 0,-2 1 0,-14-44 0,9 34 0,1-1 0,2 0 0,-6-67 0,8 60 0,6 34 0,-1 0 0,2 1 0,-1-1 0,2 1 0,-1-1 0,1 1 0,0-1 0,1 1 0,0 0 0,1 0 0,0 0 0,8-13 0,9-12 0,46-55 0,-32 45 0,-23 29 0,0 1 0,0 0 0,1 1 0,16-11 0,-29 23 0,0 1 0,0 0 0,0 0 0,0 0 0,0-1 0,0 1 0,0 0 0,1 0 0,-1 0 0,0-1 0,0 1 0,0 0 0,0 0 0,1 0 0,-1 0 0,0-1 0,0 1 0,1 0 0,-1 0 0,0 0 0,0 0 0,0 0 0,1 0 0,-1 0 0,0 0 0,0 0 0,1 0 0,-1 0 0,0 0 0,0 0 0,1 0 0,-1 0 0,0 0 0,0 0 0,1 0 0,-1 0 0,0 0 0,0 0 0,1 0 0,-1 0 0,0 0 0,0 1 0,1-1 0,-1 0 0,0 0 0,0 0 0,-4 15 0,-14 18 0,-14 11 0,-25 50 0,31-50 0,-52 69 0,63-92 0,1 1 0,1 0 0,0 1 0,2 0 0,1 1 0,1 0 0,-11 46 0,14-32 0,2 0 0,2 0 0,1 0 0,5 40 0,-1 15 0,-9-121 0,-2 1 0,0-1 0,-22-46 0,23 57 0,-98-302 0,98 285 0,1-1 0,2 0 0,1 0 0,2-1 0,3-37 0,-1 30 0,5-7 0,-5 47 0,-1 1 0,1 0 0,0-1 0,0 1 0,0-1 0,0 1 0,0 0 0,0 0 0,1 0 0,-1 0 0,1 0 0,-1 0 0,1 0 0,0 0 0,0 0 0,0 1 0,2-3 0,-3 4 0,0 1 0,-1-1 0,1 0 0,0 0 0,-1 0 0,1 0 0,-1 1 0,1-1 0,0 0 0,-1 0 0,1 1 0,-1-1 0,1 1 0,-1-1 0,1 0 0,-1 1 0,1-1 0,-1 1 0,1-1 0,-1 1 0,1 0 0,-1-1 0,0 1 0,1-1 0,-1 1 0,0 0 0,0-1 0,0 1 0,1 0 0,-1-1 0,0 1 0,0 0 0,0-1 0,0 1 0,0 0 0,0 0 0,5 31 0,-5-31 0,0 18 0,0 1 0,-1-1 0,0 0 0,-2 1 0,0-1 0,-2 0 0,0 0 0,-15 35 0,-8 7 0,-45 73 0,41-80 0,20-33 0,-162 317 0,157-296 0,2 1 0,2 0 0,1 1 0,3 0 0,1 1 0,-2 63 0,5-57 0,-2 0 0,-2 0 0,-3-1 0,-20 59 0,6-22 0,15-46 0,8-24 0,-1 0 0,-1-1 0,-1 0 0,0 0 0,0-1 0,-2 1 0,0-1 0,-16 22 0,21-34 0,1 0 0,-1 0 0,1-1 0,-1 1 0,0-1 0,0 1 0,0-1 0,0 0 0,-1 0 0,1-1 0,-1 1 0,1-1 0,-1 1 0,1-1 0,-1 0 0,0-1 0,1 1 0,-1 0 0,0-1 0,0 0 0,0 0 0,1 0 0,-1-1 0,0 1 0,0-1 0,1 0 0,-1 0 0,0 0 0,1 0 0,-1-1 0,1 1 0,0-1 0,-1 0 0,1 0 0,-5-4 0,-7-6 0,1 0 0,0-1 0,1-1 0,1 0 0,-18-26 0,14 18 0,1-1 0,2 0 0,0-1 0,1 0 0,2-1 0,0 0 0,2-1 0,1 0 0,1 0 0,1-1 0,1 0 0,0-48 0,4 72 0,0 0 0,1 1 0,-1-1 0,1 0 0,0 1 0,0-1 0,0 0 0,0 1 0,0-1 0,0 1 0,1 0 0,-1-1 0,1 1 0,0 0 0,0 0 0,0 0 0,0 0 0,0 0 0,0 1 0,0-1 0,0 0 0,1 1 0,-1 0 0,1-1 0,-1 1 0,1 0 0,-1 0 0,1 1 0,0-1 0,0 1 0,5-1 0,9-1 0,1 1 0,0 1 0,0 1 0,18 2 0,0 0 0,393 0 0,-421-2 0,1-1 0,-1 1 0,0 0 0,1 1 0,-1 0 0,11 4 0,-17-5 0,1 1 0,-1-1 0,0 0 0,1 1 0,-1-1 0,0 1 0,0 0 0,0 0 0,0 0 0,-1 0 0,1 0 0,0 0 0,-1 0 0,1 1 0,-1-1 0,0 1 0,0-1 0,0 1 0,0-1 0,0 1 0,0-1 0,-1 1 0,1 4 0,0 4 0,-1 0 0,-1 0 0,0 0 0,0 0 0,-1 0 0,0 0 0,-1 0 0,0 0 0,-1-1 0,-9 19 0,-6 7 0,-41 56 0,39-64 0,3 1 0,-25 49 0,32-54 0,-38 108 0,44-119 0,1 1 0,-2-1 0,0 0 0,0-1 0,-1 1 0,-1-1 0,0-1 0,0 1 0,-1-1 0,-1-1 0,-18 17 0,22-22 0,-1 0 0,1-1 0,-1 0 0,0 0 0,0 0 0,0-1 0,0 0 0,-1 0 0,1-1 0,-1 0 0,1 0 0,-1-1 0,0 0 0,0 0 0,0-1 0,0 0 0,0-1 0,1 1 0,-1-1 0,0-1 0,0 0 0,-9-3 0,-5-4 0,1-1 0,0-1 0,1 0 0,0-2 0,1 0 0,0-1 0,-32-34 0,26 23 0,2-2 0,2-1 0,0 0 0,-27-52 0,35 58 0,2-1 0,0 0 0,2-1 0,0 0 0,2-1 0,1 0 0,0 0 0,2 0 0,1 0 0,0-29 0,6-117 0,-54 241 0,36-45 0,1 0 0,1 1 0,2 0 0,0 1 0,2 0 0,0 0 0,2 1 0,1 0 0,2 1 0,1-1 0,0 38 0,3 92 0,-15-305 0,4-255 0,12 321 0,-2 74 0,1 0 0,-1 0 0,0 0 0,0 0 0,-1 0 0,0 0 0,-5-10 0,7 16 0,-1-1 0,1 1 0,-1 0 0,0 0 0,1 0 0,-1 0 0,0 0 0,0 1 0,0-1 0,0 0 0,0 0 0,0 0 0,0 1 0,0-1 0,0 0 0,0 1 0,0-1 0,0 1 0,0-1 0,-2 1 0,2 0 0,-1 0 0,1 0 0,-1 1 0,0-1 0,1 1 0,-1-1 0,1 1 0,-1-1 0,1 1 0,0 0 0,-1 0 0,1 0 0,0 0 0,-1 0 0,1 0 0,0 0 0,0 0 0,0 0 0,0 1 0,-1 0 0,-6 11 0,0-1 0,1 1 0,0 0 0,1 0 0,-8 28 0,-14 27 0,14-38 0,2 1 0,2 0 0,-8 35 0,-1 2 0,10-27 0,2 0 0,2 0 0,1 1 0,3 0 0,6 66 0,-2 1 0,-10-157 0,-12-124 0,17-95 0,3 142 0,-3 101 0,2 24 0,0-1 0,0 1 0,0 0 0,0 0 0,0 0 0,0 0 0,0 0 0,0-1 0,-1 1 0,1 0 0,0 0 0,0 0 0,0 0 0,0-1 0,0 1 0,0 0 0,0 0 0,0 0 0,0 0 0,0 0 0,-1 0 0,1 0 0,0-1 0,0 1 0,0 0 0,0 0 0,0 0 0,0 0 0,-1 0 0,1 0 0,0 0 0,0 0 0,0 0 0,0 0 0,-1 0 0,1 0 0,0 0 0,0 0 0,0 0 0,0 0 0,-1 0 0,1 0 0,0 0 0,0 0 0,0 0 0,0 0 0,0 0 0,-1 0 0,1 0 0,0 0 0,-2 3 0,1-1 0,-1 1 0,1-1 0,0 1 0,0 0 0,0-1 0,0 1 0,1 0 0,-1 0 0,0 5 0,-6 81 0,6 132 0,4-99 0,-4-110 0,2-1 0,0 0 0,0 1 0,1-1 0,0 0 0,1 0 0,0 0 0,1 0 0,0-1 0,1 1 0,0-1 0,8 12 0,-8-16 0,0 0 0,0 0 0,1-1 0,0 1 0,0-1 0,0-1 0,0 1 0,1-1 0,0 0 0,0-1 0,0 1 0,0-1 0,1-1 0,-1 1 0,1-1 0,0-1 0,-1 0 0,15 1 0,18-2 0,-29-1 0,-1 1 0,1 0 0,-1 0 0,20 4 0,-27-3 0,-1 0 0,0-1 0,0 1 0,1 0 0,-1 0 0,0 0 0,0 1 0,0-1 0,0 0 0,0 1 0,0 0 0,0-1 0,-1 1 0,1 0 0,-1 0 0,1 0 0,-1 0 0,0 0 0,1 0 0,-1 0 0,0 0 0,-1 0 0,1 1 0,0-1 0,0 5 0,2 22 0,-1 1 0,-1-1 0,-7 57 0,4-73 0,2-3 0,-2-1 0,0 0 0,0 0 0,0 1 0,-1-1 0,0-1 0,-1 1 0,0 0 0,-1-1 0,1 0 0,-2 0 0,1 0 0,-1-1 0,0 0 0,-1 0 0,1 0 0,-1-1 0,-1 0 0,-13 9 0,19-14 0,-10 7 0,1 1 0,0 0 0,1 0 0,-10 12 0,19-20 0,0 0 0,0 0 0,0 0 0,0 1 0,0-1 0,0 0 0,1 1 0,-1-1 0,0 1 0,1-1 0,0 1 0,-1-1 0,1 1 0,0 0 0,-1-1 0,1 1 0,0-1 0,1 4 0,-1-4 0,1 1 0,0-1 0,0 1 0,0-1 0,0 0 0,1 1 0,-1-1 0,0 0 0,0 0 0,1 0 0,-1 0 0,1 0 0,-1 0 0,1-1 0,-1 1 0,1 0 0,-1-1 0,1 1 0,0-1 0,-1 1 0,1-1 0,2 0 0,6 3 0,0-1 0,0-1 0,1 0 0,-1 0 0,0-1 0,1 0 0,-1-1 0,0 0 0,1 0 0,18-7 0,-23 6 0,0-1 0,0 1 0,-1-1 0,1-1 0,-1 1 0,0-1 0,0 0 0,0 0 0,0-1 0,-1 1 0,0-1 0,0 0 0,0 0 0,0-1 0,-1 1 0,0-1 0,0 1 0,4-12 0,9-38 0,-1-1 0,9-80 0,-8 39 0,-11 66 0,-2 0 0,0-53 0,-5 272 0,3 111 0,1-283 0,1-1 0,1 1 0,0-1 0,8 20 0,-6-23 0,-2 1 0,0 0 0,0 0 0,-2 0 0,1 0 0,0 20 0,-4-30 0,1 0 0,-1 0 0,0 0 0,0 0 0,0 0 0,0 0 0,-1 0 0,1 0 0,-1-1 0,0 1 0,0 0 0,0-1 0,0 0 0,0 1 0,0-1 0,-1 0 0,1 0 0,-1 0 0,1-1 0,-1 1 0,0-1 0,0 1 0,0-1 0,0 0 0,0 0 0,0 0 0,-5 1 0,-9 2 0,0-1 0,-1 0 0,-26 1 0,40-4 0,-16 1 0,-1 0 0,-37-5 0,52 3 0,-1 0 0,1-1 0,-1 0 0,1 0 0,-1 0 0,1-1 0,0 0 0,0 0 0,0-1 0,1 0 0,-1 0 0,-7-7 0,12 9 0,0 1 0,0-1 0,0 1 0,-1 0 0,1-1 0,0 1 0,-1 0 0,1 0 0,0 0 0,-1 0 0,0 0 0,1 1 0,-1-1 0,1 0 0,-1 1 0,0-1 0,1 1 0,-1-1 0,0 1 0,0 0 0,0 0 0,1 0 0,-1 0 0,0 0 0,0 0 0,1 0 0,-1 1 0,0-1 0,0 0 0,-1 2 0,1 0 0,0 0 0,0 0 0,1 0 0,-1 0 0,1 1 0,-1-1 0,1 1 0,0-1 0,0 1 0,0-1 0,0 1 0,0 0 0,1-1 0,-1 1 0,1 0 0,0-1 0,0 1 0,0 0 0,1 5 0,-1-3 0,0 1 0,1-1 0,0 1 0,0 0 0,0-1 0,1 0 0,0 1 0,0-1 0,0 0 0,1 0 0,0 0 0,0 0 0,0-1 0,0 1 0,1-1 0,-1 1 0,1-1 0,0-1 0,1 1 0,-1 0 0,1-1 0,-1 0 0,1 0 0,0-1 0,0 1 0,1-1 0,-1 0 0,8 2 0,5 1 0,0-2 0,0 0 0,0 0 0,0-2 0,0 0 0,0-2 0,29-3 0,-63 5 0,-1-1 0,1 0 0,-22-4 0,21 2 0,1 0 0,-1 2 0,-21 1 0,38-1 0,-1 0 0,1 0 0,0 0 0,0 0 0,-1 0 0,1 0 0,0 0 0,0 0 0,0 0 0,-1 0 0,1 0 0,0 0 0,0 0 0,-1 0 0,1 0 0,0 0 0,0 0 0,-1 0 0,1 0 0,0 0 0,0 0 0,0 1 0,0-1 0,-1 0 0,1 0 0,0 0 0,0 0 0,0 1 0,0-1 0,-1 0 0,1 0 0,0 0 0,0 1 0,0-1 0,0 0 0,0 0 0,0 0 0,0 1 0,0-1 0,0 0 0,0 0 0,0 1 0,0-1 0,9 9 0,16 5 0,-8-8 0,1 0 0,-1-1 0,1-1 0,0 0 0,18 0 0,-110-14 0,-79-22 0,312 90 0,-159-58 0,0 0 0,0 0 0,0 0 0,0 0 0,0 0 0,0 1 0,0-1 0,0 0 0,0 0 0,-1 0 0,1 0 0,0 0 0,0 1 0,0-1 0,0 0 0,0 0 0,0 0 0,0 0 0,0 0 0,0 1 0,0-1 0,0 0 0,0 0 0,0 0 0,0 0 0,0 0 0,0 1 0,0-1 0,0 0 0,1 0 0,-1 0 0,0 0 0,0 0 0,0 1 0,0-1 0,0 0 0,0 0 0,0 0 0,0 0 0,0 0 0,1 0 0,-1 0 0,0 0 0,0 1 0,0-1 0,0 0 0,0 0 0,1 0 0,-1 0 0,0 0 0,0 0 0,0 0 0,-25 3 0,-38-6 0,60 2 0,-1 1 0,1-2 0,-1 1 0,1 0 0,-1-1 0,1 1 0,0-1 0,0 0 0,0 0 0,0-1 0,0 1 0,0 0 0,0-1 0,1 0 0,-1 0 0,1 0 0,0 0 0,0 0 0,-2-4 0,2 2 0,1 0 0,-1 0 0,1 0 0,0 0 0,0-1 0,1 1 0,0 0 0,0-1 0,0 1 0,0 0 0,3-11 0,3-5 0,0 1 0,1-1 0,2 1 0,0 1 0,15-25 0,190-358 0,-197 369 0,-15 28 0,59-117 0,149-220 0,-108 217 0,-81 96 0,1 0 0,2 2 0,1 0 0,1 2 0,1 1 0,56-39 0,-69 52 0,0-1 0,-1 0 0,0-2 0,20-28 0,-22 28 0,0 1 0,0 0 0,1 0 0,1 1 0,25-19 0,-7 11 0,28-19 0,82-38 0,-123 68 0,0 1 0,1 1 0,0 1 0,1 0 0,-1 2 0,1 0 0,0 1 0,0 1 0,27 1 0,-39 2 0,-1 1 0,0-1 0,0 1 0,0 1 0,0-1 0,-1 1 0,1 0 0,-1 1 0,1-1 0,-1 1 0,0 1 0,-1-1 0,1 1 0,-1 0 0,0 0 0,0 1 0,0-1 0,-1 1 0,0 0 0,5 9 0,7 16 0,0 0 0,-2 2 0,10 34 0,-9-22 0,-5-20 0,4 9 0,-2 1 0,-1 1 0,11 68 0,-20-94 0,-1 1 0,-1-1 0,0 1 0,-1 0 0,0-1 0,0 1 0,-1-1 0,0 1 0,-1-1 0,-1 0 0,1 0 0,-1 0 0,-1-1 0,0 1 0,0-1 0,-1 0 0,0 0 0,-10 10 0,9-13 0,0-1 0,0 0 0,0 0 0,0 0 0,-1-1 0,0 0 0,0 0 0,0-1 0,0 0 0,-1 0 0,1-1 0,-10 1 0,14-2 0,-1-1 0,1 1 0,-1-1 0,1 0 0,0-1 0,-1 1 0,1-1 0,0 0 0,-1 0 0,1 0 0,-6-3 0,8 3 0,-1 0 0,1-1 0,0 1 0,0-1 0,0 0 0,0 0 0,0 0 0,0 0 0,1 0 0,-1 0 0,0 0 0,1 0 0,0-1 0,0 1 0,0 0 0,0-1 0,0 1 0,0-1 0,0 1 0,0-4 0,-2-22 0,1 0 0,1 0 0,6-48 0,-1-2 0,4 2 0,-7 71 0,0 0 0,0 0 0,1 0 0,0 0 0,0 0 0,0 0 0,0 1 0,1-1 0,0 1 0,0-1 0,0 1 0,6-5 0,-9 8 0,1 0 0,0 0 0,0 1 0,-1-1 0,1 0 0,0 1 0,0-1 0,0 1 0,0-1 0,0 1 0,0 0 0,0-1 0,0 1 0,0 0 0,0-1 0,0 1 0,0 0 0,0 0 0,0 0 0,0 0 0,0 0 0,0 0 0,0 1 0,0-1 0,0 0 0,0 0 0,0 1 0,1 0 0,0 0 0,0 0 0,0 1 0,-1-1 0,1 1 0,-1 0 0,0 0 0,1-1 0,-1 1 0,0 0 0,0 0 0,0 0 0,1 4 0,2 6 0,-1 0 0,-1 0 0,3 20 0,0 30 0,-3 0 0,-3 1 0,-14 107 0,12-155 0,-1-1 0,0 1 0,-1-1 0,0 0 0,-1 0 0,-1-1 0,-14 22 0,17-29 0,-1 1 0,1-1 0,-1 0 0,-1-1 0,1 1 0,-1-1 0,0 0 0,0 0 0,-1-1 0,1 0 0,-1 0 0,0 0 0,0-1 0,0 0 0,-1 0 0,-9 2 0,14-5 0,0 0 0,-1 1 0,1-1 0,-1 0 0,1 0 0,0-1 0,-1 1 0,1-1 0,0 0 0,0 0 0,-1 0 0,1 0 0,0 0 0,0-1 0,0 1 0,0-1 0,-4-4 0,2 2 0,0-1 0,0 0 0,1 0 0,0 0 0,0-1 0,1 1 0,-1-1 0,-3-10 0,0-1 0,1 0 0,1-1 0,0 0 0,1 0 0,-2-31 0,6 48 0,-2-34 0,1 1 0,1-1 0,7-46 0,-5 71 0,0 1 0,0-1 0,1 0 0,1 1 0,0-1 0,0 1 0,6-9 0,-7 14 0,0-1 0,1 1 0,-1 0 0,1-1 0,0 2 0,0-1 0,1 0 0,-1 1 0,1 0 0,0 0 0,-1 0 0,1 1 0,9-4 0,-12 5 0,0 1 0,0-1 0,0 1 0,0 0 0,0-1 0,0 1 0,0 0 0,0 0 0,0 0 0,0 1 0,0-1 0,-1 0 0,1 1 0,0-1 0,0 1 0,0 0 0,0-1 0,0 1 0,-1 0 0,4 2 0,-1 0 0,-1 0 0,1 1 0,-1-1 0,0 1 0,0 0 0,0 0 0,0 0 0,2 6 0,3 8 0,0 0 0,-1 0 0,4 23 0,-10-38 0,51 238 0,-47-213 0,0-1 0,2 0 0,1-1 0,13 31 0,-21-56 0,0-1 0,0 1 0,0-1 0,0 1 0,1-1 0,-1 1 0,0-1 0,1 1 0,-1-1 0,0 1 0,1-1 0,-1 1 0,0-1 0,1 0 0,-1 1 0,1-1 0,-1 1 0,1-1 0,-1 0 0,1 0 0,-1 1 0,1-1 0,-1 0 0,1 0 0,-1 0 0,1 1 0,-1-1 0,1 0 0,0 0 0,-1 0 0,1 0 0,-1 0 0,1 0 0,-1 0 0,1 0 0,0 0 0,-1-1 0,1 1 0,-1 0 0,1 0 0,0-1 0,22-25 0,13-47 0,-35 70 0,63-162 0,38-86 0,-80 197 0,-19 42 0,1 1 0,0 0 0,1 0 0,0 0 0,0 1 0,2-1 0,-1 1 0,1 1 0,1-1 0,16-15 0,-24 24 0,1 0 0,0 0 0,0 1 0,0-1 0,-1 0 0,1 1 0,0-1 0,0 1 0,0-1 0,0 1 0,0 0 0,0-1 0,0 1 0,0 0 0,0-1 0,0 1 0,0 0 0,0 0 0,1 0 0,-1 0 0,0 0 0,0 0 0,0 1 0,0-1 0,0 0 0,0 0 0,0 1 0,0-1 0,0 0 0,0 1 0,0-1 0,0 1 0,0 0 0,0-1 0,-1 1 0,1 0 0,0-1 0,0 1 0,-1 0 0,1 0 0,0 0 0,-1 0 0,1 0 0,-1 0 0,1-1 0,-1 1 0,1 0 0,-1 1 0,0-1 0,0 0 0,1 2 0,1 7 0,1 1 0,-2-1 0,0 1 0,0 12 0,0-19 0,-2 287 0,-1-109 0,0-167 0,0 1 0,0 0 0,-2-1 0,0 0 0,0 0 0,-2 0 0,0 0 0,0-1 0,-1 0 0,-15 21 0,20-32 0,0 0 0,0 0 0,-1 0 0,1 0 0,-1 0 0,0-1 0,1 1 0,-1-1 0,0 0 0,-1 0 0,1 0 0,0 0 0,-1-1 0,1 1 0,-1-1 0,1 0 0,-1 0 0,0 0 0,1 0 0,-1 0 0,0-1 0,0 0 0,0 0 0,-5-1 0,5 0 0,1 0 0,0 0 0,0 0 0,0-1 0,0 1 0,0-1 0,0 0 0,0 0 0,0 0 0,1 0 0,-1-1 0,1 1 0,0-1 0,-1 1 0,1-1 0,1 0 0,-1 0 0,0 0 0,1 0 0,-1 0 0,1 0 0,0-1 0,0 1 0,0 0 0,0-1 0,1 1 0,-1-5 0,-4-58 0,3-1 0,10-94 0,-8 160 0,2-27 0,0-1 0,2 1 0,2-1 0,0 1 0,2 1 0,1-1 0,1 1 0,1 1 0,1 0 0,20-30 0,113-157 0,-140 204 0,1 1 0,0 0 0,1 1 0,11-12 0,-17 18 0,0 0 0,0 1 0,0-1 0,0 0 0,0 1 0,0-1 0,0 1 0,0-1 0,1 1 0,-1-1 0,0 1 0,0 0 0,0 0 0,0-1 0,1 1 0,-1 0 0,0 0 0,0 0 0,3 1 0,-3 0 0,0-1 0,1 1 0,-1 0 0,0 0 0,0 0 0,0 0 0,1 0 0,-1 1 0,0-1 0,0 0 0,-1 0 0,1 1 0,0-1 0,0 1 0,-1-1 0,1 1 0,-1-1 0,1 1 0,0 2 0,9 38 0,-1-1 0,-2 2 0,2 67 0,-11 137 0,-1-97 0,4-116 0,-2 47 0,0-76 0,0-1 0,0 1 0,0 0 0,0 0 0,-1 0 0,0-1 0,0 1 0,0-1 0,0 1 0,-1-1 0,1 0 0,-1 0 0,-4 4 0,6-7 0,1 0 0,-1-1 0,1 1 0,-1-1 0,1 1 0,-1-1 0,0 1 0,1-1 0,-1 1 0,0-1 0,1 1 0,-1-1 0,0 0 0,0 1 0,1-1 0,-1 0 0,0 0 0,0 0 0,1 1 0,-1-1 0,0 0 0,0 0 0,0 0 0,1 0 0,-1 0 0,0-1 0,0 1 0,0 0 0,1 0 0,-1 0 0,0-1 0,0 1 0,1 0 0,-1-1 0,0 1 0,1-1 0,-1 1 0,0-1 0,1 1 0,-1-1 0,1 1 0,-1-1 0,1 1 0,-1-1 0,1 0 0,-1 1 0,1-1 0,-1 0 0,1 0 0,0 1 0,0-1 0,-1 0 0,1 0 0,0 1 0,0-2 0,-11-50 0,3-69 0,10-129 0,1 93 0,-3 122 0,1 0 0,2 0 0,2 0 0,1 0 0,1 1 0,2 0 0,14-33 0,-22 64 0,0 1 0,0-1 0,0 0 0,1 1 0,-1 0 0,1-1 0,0 1 0,-1 0 0,1 0 0,0 0 0,0 0 0,1 0 0,-1 0 0,0 0 0,1 1 0,3-3 0,-4 4 0,0 0 0,-1 0 0,1 0 0,-1 0 0,1 0 0,0 0 0,-1 0 0,1 0 0,0 1 0,-1-1 0,1 1 0,-1-1 0,1 1 0,-1 0 0,1-1 0,-1 1 0,0 0 0,1 0 0,-1 0 0,0 0 0,0 0 0,0 1 0,1-1 0,-1 0 0,0 0 0,-1 1 0,1-1 0,0 1 0,0-1 0,0 3 0,13 25 0,-2 0 0,-1 1 0,-2 0 0,-1 1 0,7 50 0,-7-10 0,-3 2 0,-6 124 0,-2-64 0,4-47 0,-3 88 0,-3-148 0,5-26 0,-1 0 0,1 0 0,0 0 0,0 0 0,-1 0 0,1 0 0,0 0 0,0 0 0,-1 0 0,1 0 0,0 0 0,0 0 0,0-1 0,-1 1 0,1 0 0,0 0 0,0 0 0,-1 0 0,1 0 0,0 0 0,0 0 0,0-1 0,0 1 0,-1 0 0,1 0 0,0 0 0,0 0 0,0-1 0,0 1 0,0 0 0,-1 0 0,1 0 0,0-1 0,0 1 0,0 0 0,0 0 0,0-1 0,0 1 0,0 0 0,0 0 0,0-1 0,0 1 0,0 0 0,0 0 0,0-1 0,-10-49 0,7 14 0,2 0 0,2 0 0,1 0 0,2 0 0,2 0 0,17-64 0,-10 60 0,-6 11 0,2 1 0,1 0 0,1 1 0,1 0 0,2 1 0,18-27 0,-32 52 0,0 1 0,1-1 0,-1 1 0,0 0 0,1-1 0,-1 1 0,0 0 0,0-1 0,1 1 0,-1 0 0,1 0 0,-1-1 0,0 1 0,1 0 0,-1 0 0,1-1 0,-1 1 0,0 0 0,1 0 0,-1 0 0,1 0 0,-1 0 0,1 0 0,-1 0 0,1 0 0,-1 0 0,1 0 0,-1 0 0,0 0 0,1 0 0,-1 0 0,1 0 0,-1 0 0,1 1 0,-1-1 0,0 0 0,1 0 0,0 1 0,13 20 0,1 30 0,20 149 0,-8-40 0,-23-124 0,-4-29 0,0 0 0,1 0 0,0 0 0,0 0 0,1 0 0,4 12 0,-6-19 0,0 0 0,1 0 0,-1 0 0,0 0 0,0 1 0,0-1 0,0 0 0,1 0 0,-1 0 0,0 0 0,0 0 0,0 0 0,1 0 0,-1 0 0,0 0 0,0 0 0,0 0 0,1 0 0,-1 0 0,0 0 0,0 0 0,0 0 0,1 0 0,-1 0 0,0 0 0,0 0 0,0 0 0,1 0 0,-1 0 0,0 0 0,0-1 0,0 1 0,0 0 0,1 0 0,-1 0 0,0 0 0,0 0 0,0-1 0,0 1 0,0 0 0,0 0 0,1 0 0,-1 0 0,0-1 0,0 1 0,0 0 0,0 0 0,0 0 0,0-1 0,11-17 0,7-19 0,20-61 0,37-82 0,-46 105 0,-24 57 0,1 1 0,1 0 0,16-28 0,-23 44 0,1 0 0,-1-1 0,1 1 0,0 0 0,0 0 0,-1 0 0,1 0 0,0 0 0,0 0 0,0 0 0,0 0 0,0 0 0,0 1 0,1-1 0,-1 0 0,0 1 0,0-1 0,0 1 0,1-1 0,1 1 0,-2 0 0,-1 0 0,1 0 0,0 1 0,0-1 0,0 0 0,0 1 0,-1-1 0,1 1 0,0-1 0,0 1 0,-1-1 0,1 1 0,0-1 0,-1 1 0,1 0 0,-1-1 0,1 1 0,-1 0 0,1 0 0,-1 0 0,1-1 0,-1 2 0,4 6 0,-1 1 0,-1-1 0,1 0 0,1 18 0,9 171 0,2 16 0,11-67 0,7 45 0,-25-155 0,-2-30 0,-1-24 0,40-435 0,-13 246 0,-30 188 0,0 0 0,2 0 0,1 0 0,0 0 0,1 1 0,1 0 0,0 1 0,2-1 0,0 1 0,16-22 0,-19 32 0,-1-1 0,0 1 0,0-1 0,0-1 0,-1 1 0,4-13 0,-7 20 0,-1-1 0,1 0 0,-1 0 0,0 0 0,1 0 0,-1 0 0,0 1 0,0-1 0,0 0 0,-1 0 0,1 0 0,0 0 0,-1 0 0,1 0 0,-1 1 0,0-1 0,1 0 0,-1 0 0,0 1 0,0-1 0,0 0 0,0 1 0,0-1 0,-1 1 0,1 0 0,0-1 0,-1 1 0,1 0 0,-1 0 0,1 0 0,-1-1 0,0 2 0,1-1 0,-1 0 0,0 0 0,0 1 0,-2-2 0,-1 0 0,1 1 0,0-1 0,-1 1 0,0 0 0,1 0 0,-1 0 0,0 0 0,0 1 0,1 0 0,-1 0 0,0 0 0,0 1 0,1-1 0,-1 1 0,0 0 0,1 1 0,-1-1 0,1 1 0,-1 0 0,1 0 0,0 0 0,0 0 0,0 1 0,0 0 0,0 0 0,1 0 0,-1 0 0,1 1 0,0-1 0,0 1 0,0 0 0,0 0 0,1 0 0,-1 0 0,1 0 0,-3 8 0,-3 6 0,1 1 0,1 1 0,1 0 0,0-1 0,1 1 0,2 1 0,-2 27 0,4 12 0,9 72 0,-8-114 0,20 131 0,-19-135 0,2 0 0,0 0 0,0-1 0,2 0 0,-1 0 0,2 0 0,-1 0 0,12 14 0,-14-23 0,1 1 0,0-1 0,0 0 0,0 0 0,1 0 0,0-1 0,-1 0 0,1 0 0,0 0 0,0-1 0,0 0 0,1 0 0,-1 0 0,0-1 0,1 0 0,-1 0 0,1-1 0,0 0 0,-1 0 0,1 0 0,-1-1 0,1 0 0,-1-1 0,0 1 0,9-4 0,-2 1 0,0 0 0,0-1 0,-1 0 0,1-1 0,-1-1 0,-1 0 0,1-1 0,-1 0 0,0 0 0,19-21 0,33-53 0,51-91 0,-38 56 0,-50 76 0,21-51 0,6-10 0,27-20 0,-79 121 0,0-1 0,0 1 0,-1 0 0,1 0 0,-1 0 0,1 0 0,-1 0 0,1-1 0,-1 1 0,1 0 0,-1-1 0,0 1 0,0 0 0,0 0 0,0-1 0,0 1 0,0 0 0,0-1 0,0 1 0,-1-2 0,1 2 0,-1 1 0,1-1 0,-1 0 0,0 1 0,1-1 0,-1 1 0,0-1 0,1 0 0,-1 1 0,0-1 0,0 1 0,1 0 0,-1-1 0,0 1 0,0 0 0,0-1 0,0 1 0,0 0 0,0 0 0,1 0 0,-3 0 0,-2 0 0,1 0 0,-1 0 0,1 1 0,-1 0 0,1 0 0,-1 0 0,1 0 0,0 1 0,-1-1 0,-5 5 0,-10 8 0,1 0 0,0 2 0,2 0 0,-1 1 0,-28 38 0,10-4 0,-33 60 0,40-54 0,-39 106 0,88-203 0,1 1 0,2 0 0,31-37 0,-26 36 0,-26 38 0,101-137 0,-89 121 0,2 1 0,0 1 0,1 1 0,0 0 0,31-19 0,-45 31 0,1 1 0,-1 0 0,1 0 0,0 0 0,0 0 0,0 1 0,0 0 0,0-1 0,0 1 0,0 1 0,1-1 0,-1 1 0,0-1 0,0 1 0,1 0 0,-1 1 0,0-1 0,0 1 0,1 0 0,-1 0 0,0 0 0,0 1 0,5 2 0,-3 0 0,0 1 0,0-1 0,-1 1 0,0 1 0,0-1 0,0 1 0,-1 0 0,0 0 0,0 0 0,0 0 0,-1 1 0,5 12 0,3 10 0,-2 0 0,-1 1 0,-1 1 0,-2-1 0,3 48 0,-9 159 0,-2-106 0,3-121 0,0-1 0,-1 0 0,0 1 0,0-1 0,-1 0 0,-1 0 0,1 0 0,-1 0 0,-1 0 0,-7 14 0,5-14 0,-1 0 0,0 0 0,-1 0 0,0-1 0,0 0 0,-1-1 0,0 0 0,-14 8 0,-1 1 0,0-2 0,-36 15 0,50-24 0,-1-2 0,1 1 0,-1-1 0,0-1 0,0 0 0,0-1 0,0 0 0,0 0 0,-12-2 0,21 1 0,-1-1 0,1 1 0,-1-1 0,1 0 0,-1 0 0,1 0 0,-1 0 0,1 0 0,0-1 0,-1 1 0,1-1 0,0 1 0,0-1 0,0 0 0,0 0 0,1 0 0,-1 0 0,0 0 0,1 0 0,-1-1 0,1 1 0,0 0 0,0-1 0,0 1 0,0-1 0,0 1 0,1-1 0,-1 1 0,1-1 0,-1-3 0,-1-11 0,1 0 0,1 0 0,3-30 0,-2 22 0,-1 16 0,1 1 0,-1-1 0,1 1 0,1-1 0,-1 1 0,2 0 0,-1 0 0,1 0 0,0 0 0,0 0 0,1 0 0,1 1 0,-1 0 0,1 0 0,0 0 0,0 0 0,1 1 0,0 0 0,0 0 0,1 0 0,10-6 0,138-90 0,-120 83 0,-1-1 0,-2-2 0,0-1 0,-1-2 0,43-45 0,-12-17 0,-2 0 0,-53 78 0,0 1 0,0 0 0,1 1 0,0 0 0,0 0 0,1 1 0,11-7 0,-19 12 0,1 1 0,0-1 0,-1 0 0,1 0 0,0 1 0,0-1 0,0 1 0,-1 0 0,1-1 0,0 1 0,0 0 0,0 0 0,0 0 0,0 0 0,-1 1 0,1-1 0,0 0 0,0 1 0,0 0 0,-1-1 0,1 1 0,0 0 0,0 0 0,-1 0 0,1 0 0,-1 0 0,1 0 0,-1 0 0,1 0 0,-1 1 0,0-1 0,0 0 0,0 1 0,0-1 0,0 1 0,0 0 0,0-1 0,0 1 0,1 3 0,3 8 0,0 0 0,0 0 0,-1 1 0,2 16 0,-4-20 0,8 58 0,-3 0 0,-4 0 0,-6 104 0,0-29 0,3-75 0,0-63 0,0-8 0,0-38 0,-1-4 0,1-11 0,9-91 0,-6 128 0,1 1 0,0-1 0,2 1 0,0 0 0,1 1 0,0-1 0,2 1 0,18-29 0,-11 24 0,1 0 0,1 0 0,1 2 0,0 1 0,33-25 0,-45 38 0,0 1 0,1 0 0,0 0 0,0 1 0,0 0 0,0 0 0,0 1 0,1 0 0,0 1 0,0-1 0,0 2 0,-1-1 0,2 1 0,-1 1 0,0 0 0,0 0 0,0 1 0,0 0 0,0 0 0,14 5 0,-17-4 0,0 1 0,-1 0 0,1 0 0,-1 0 0,0 1 0,0-1 0,0 1 0,0 1 0,-1-1 0,1 1 0,-1-1 0,0 1 0,-1 0 0,1 1 0,-1-1 0,0 1 0,0-1 0,-1 1 0,0 0 0,2 6 0,1 8 0,-1-1 0,-1 1 0,0 0 0,-2-1 0,0 21 0,-4 248 0,2-351 0,11-198 0,-6 232 0,1 0 0,1 0 0,2 0 0,1 1 0,1 0 0,26-50 0,-31 69 0,35-58 0,-36 62 0,-1 1 0,1-1 0,0 0 0,1 1 0,-1 0 0,1 0 0,0 0 0,0 1 0,0-1 0,6-2 0,-10 6 0,0 0 0,0-1 0,1 1 0,-1 0 0,0 0 0,1 0 0,-1 0 0,0 0 0,0 0 0,1 0 0,-1 0 0,0 0 0,1 1 0,-1-1 0,0 1 0,0-1 0,1 1 0,-1-1 0,0 1 0,0-1 0,0 1 0,0 0 0,0 0 0,0 0 0,0 0 0,0 0 0,0 0 0,0 0 0,-1 0 0,1 0 0,0 0 0,-1 0 0,1 0 0,-1 0 0,1 1 0,-1-1 0,1 0 0,-1 0 0,0 1 0,1 1 0,11 66 0,-11-53 0,12 93 0,-5 0 0,-10 190 0,1-291 0,0-1 0,0 1 0,-1 0 0,0 0 0,-1-1 0,1 1 0,-1-1 0,-1 0 0,1 0 0,-1 0 0,0 0 0,-1-1 0,0 0 0,0 1 0,0-2 0,-1 1 0,1-1 0,-8 6 0,9-9 0,0 1 0,0-1 0,-1 0 0,1 0 0,0 0 0,-1-1 0,1 1 0,-1-1 0,1 0 0,-1 0 0,0-1 0,0 0 0,1 1 0,-1-2 0,0 1 0,1 0 0,-1-1 0,0 0 0,1 0 0,-1 0 0,1-1 0,-1 0 0,1 1 0,0-1 0,0-1 0,0 1 0,0-1 0,0 0 0,0 1 0,1-2 0,-6-4 0,-7-8 0,0-1 0,2-1 0,0 0 0,0-1 0,2 0 0,-12-26 0,-46-129 0,53 126 0,-91-233 0,96 246 0,-11-61 0,3 14 0,13 55 0,-2-1 0,-1 2 0,-1-1 0,-1 2 0,-2 0 0,-29-42 0,32 51 0,0 1 0,0-2 0,2 0 0,0 0 0,1 0 0,0-1 0,2-1 0,0 1 0,1-1 0,1 0 0,0 0 0,0-38 0,-28-249 0,14 177 0,7 57 0,4 29 0,-2-76 0,10-375 0,-1 489 0,0-1 0,0 1 0,-1 0 0,0-1 0,0 1 0,0-1 0,-1 1 0,0 0 0,-3-7 0,4 11 0,0 0 0,0-1 0,0 1 0,0 0 0,0-1 0,0 1 0,0 0 0,0 0 0,0 0 0,-1 0 0,1 0 0,0 1 0,-1-1 0,1 0 0,-1 0 0,1 1 0,-1-1 0,1 1 0,-1 0 0,1-1 0,-1 1 0,0 0 0,1 0 0,-1 0 0,1 0 0,-1 0 0,0 0 0,1 0 0,-1 1 0,1-1 0,-1 1 0,1-1 0,-1 1 0,1-1 0,-1 1 0,-1 1 0,-4 2 0,1 0 0,-1 0 0,1 1 0,1 0 0,-1 0 0,1 0 0,0 1 0,0 0 0,0 0 0,-4 8 0,-40 76 0,29-50 0,-17 38 0,3 1 0,3 3 0,-39 166 0,58-169 0,9-57 0,0 0 0,-1-1 0,-11 32 0,4-19 0,-12 59 0,-2 10 0,-46 133 0,55-191 0,15-42 0,0-1 0,0 1 0,-1-1 0,1 0 0,0 1 0,-1-1 0,0 0 0,1 0 0,-1 1 0,0-1 0,0-1 0,0 1 0,-4 3 0,5-6 0,0 0 0,0 0 0,0 0 0,0 0 0,0 0 0,0-1 0,1 1 0,-1 0 0,0 0 0,1 0 0,-1-1 0,1 1 0,-1 0 0,1-1 0,0 1 0,-1 0 0,1-1 0,0 1 0,0-1 0,0 1 0,0 0 0,0-3 0,0 3 0,-5-363 0,8 202 0,0-15 0,-6-223 0,3 395 0,-1 0 0,1 0 0,-1 1 0,0-1 0,0 1 0,-1-1 0,-2-6 0,4 11 0,0 0 0,0-1 0,0 1 0,-1 0 0,1 0 0,0-1 0,0 1 0,0 0 0,-1 0 0,1-1 0,0 1 0,0 0 0,-1 0 0,1 0 0,0-1 0,0 1 0,-1 0 0,1 0 0,0 0 0,-1 0 0,1 0 0,0 0 0,-1 0 0,1 0 0,0 0 0,-1 0 0,1 0 0,0 0 0,-1 0 0,1 0 0,0 0 0,-1 0 0,1 0 0,0 0 0,0 0 0,-1 0 0,-14 21 0,-12 43 0,4 2 0,-27 112 0,-8 143 0,42-178 0,10-77 0,-20 89 0,13-103 0,4-21 0,2 0 0,1 1 0,-4 57 0,9-59 0,0-15 0,0 1 0,2-1 0,0 1 0,0-1 0,5 17 0,-6-32 0,0 0 0,0 1 0,-1-1 0,1 0 0,0 1 0,0-1 0,1 0 0,-1 1 0,0-1 0,0 0 0,0 1 0,0-1 0,0 0 0,0 1 0,0-1 0,0 0 0,1 0 0,-1 1 0,0-1 0,0 0 0,0 1 0,1-1 0,-1 0 0,0 0 0,0 0 0,0 1 0,1-1 0,-1 0 0,0 0 0,1 0 0,-1 0 0,0 1 0,1-1 0,-1 0 0,0 0 0,0 0 0,1 0 0,-1 0 0,0 0 0,1 0 0,-1 0 0,0 0 0,1 0 0,-1 0 0,0 0 0,1 0 0,-1 0 0,0 0 0,1-1 0,11-18 0,3-30 0,-8-11 0,-1-1 0,-6-110 0,-2 93 0,0 51 0,-1 1 0,-1 0 0,-2 0 0,-1 1 0,0 0 0,-16-34 0,8 19 0,-14-54 0,5-79 0,18 121 0,1-23 0,4 61 0,2 55 0,-1 935 0,-4-924 0,4-49 0,0 0 0,-1 0 0,0-1 0,1 1 0,-1 0 0,0-1 0,0 1 0,0-1 0,-1 1 0,1-1 0,-1 0 0,1 1 0,-1-1 0,0 0 0,-3 3 0,4-5 0,1 0 0,-1 0 0,1 0 0,0 0 0,-1 0 0,1 0 0,-1 0 0,1 0 0,0 0 0,-1 0 0,1 0 0,-1 0 0,1 0 0,-1 0 0,1 0 0,0-1 0,-1 1 0,1 0 0,0 0 0,-1-1 0,1 1 0,0 0 0,-1 0 0,1-1 0,0 1 0,-1 0 0,1-1 0,0 1 0,0-1 0,0 1 0,-1 0 0,1-1 0,0 1 0,0 0 0,0-1 0,0 1 0,0-1 0,0 1 0,0-1 0,-1 1 0,1 0 0,1-2 0,-6-22 0,4 24 0,-7-98 0,5-160 0,4 144 0,1-1088 0,-3 1171 0,-11-57 0,6 54 0,-2-42 0,-4-24 0,6 71 0,-1-47 0,7-439 0,-5 478 0,5 37 0,0 0 0,0-1 0,0 1 0,0 0 0,0 0 0,0-1 0,-1 1 0,1 0 0,0-1 0,0 1 0,0 0 0,-1 0 0,1-1 0,0 1 0,0 0 0,0 0 0,-1-1 0,1 1 0,0 0 0,-1 0 0,1 0 0,0 0 0,0-1 0,-1 1 0,1 0 0,0 0 0,-1 0 0,1 0 0,0 0 0,-1 0 0,1 0 0,-1 0 0,-12 16 0,2 10 0,1 0 0,2 0 0,0 1 0,-5 42 0,-11 39 0,14-72 0,2 1 0,2 0 0,-3 57 0,10 113 0,1-84 0,1-86 0,1-1 0,11 44 0,-50-167 0,-38-84 0,64 152 0,2 1 0,0-1 0,1 0 0,0-1 0,2 1 0,0-1 0,0-25 0,4-146 0,4 79 0,-5 99 0,1-1 0,1 1 0,0 0 0,0 0 0,2-1 0,0 1 0,4-13 0,-7 26 0,0 0 0,0 0 0,0 0 0,0 0 0,0 0 0,0 0 0,0 1 0,1-1 0,-1 0 0,0 0 0,0 0 0,0 0 0,0 0 0,0 0 0,0 0 0,0 0 0,0 0 0,0 0 0,0 0 0,0 0 0,0 0 0,0 0 0,0 0 0,0 0 0,1 0 0,-1 0 0,0 0 0,0 0 0,0 0 0,0 0 0,0 0 0,0 0 0,0 0 0,0 0 0,0 0 0,0 0 0,0 0 0,0 0 0,0 0 0,0 0 0,1 0 0,-1 0 0,0 0 0,0-1 0,0 1 0,0 0 0,0 0 0,0 14 0,-2 19 0,-12 114 0,9 260 0,8-211 0,-2-148 0,1-33 0,-1 0 0,0 0 0,-2 0 0,1 0 0,-2 0 0,0-1 0,-1 1 0,0 0 0,-7 15 0,10-28 0,-1 0 0,0 0 0,0 0 0,0 0 0,0-1 0,0 1 0,0 0 0,0 0 0,0-1 0,-1 1 0,1-1 0,-1 1 0,1-1 0,-1 1 0,0-1 0,1 0 0,-1 0 0,0 0 0,0 0 0,0 0 0,0 0 0,0-1 0,0 1 0,0-1 0,0 1 0,0-1 0,0 0 0,0 1 0,0-1 0,0 0 0,0-1 0,0 1 0,-1 0 0,1-1 0,0 1 0,0-1 0,0 1 0,0-1 0,0 0 0,1 0 0,-1 0 0,-3-2 0,-1-1 0,0-2 0,0 1 0,0 0 0,0-1 0,1 0 0,0-1 0,1 1 0,-1-1 0,1 0 0,-4-8 0,-7-20 0,2-1 0,1 0 0,2-1 0,1 0 0,-5-61 0,5-192 0,8 180 0,3-81 0,1 174 0,1 0 0,1 1 0,0 0 0,1 0 0,0 0 0,2 0 0,-1 1 0,2 0 0,19-24 0,11-24 0,-37 59 0,0 0 0,0 0 0,-1 0 0,1 0 0,-1 0 0,0 0 0,1-6 0,-2 9 0,0 1 0,0-1 0,0 1 0,0-1 0,0 1 0,0 0 0,0-1 0,0 1 0,0-1 0,-1 1 0,1-1 0,0 1 0,0 0 0,0-1 0,0 1 0,-1-1 0,1 1 0,0 0 0,0-1 0,-1 1 0,1 0 0,0-1 0,-1 1 0,1 0 0,0-1 0,-1 1 0,1 0 0,-1-1 0,-19 8 0,11 0 0,0 0 0,0 0 0,1 1 0,0 0 0,1 0 0,-1 1 0,-6 12 0,-44 76 0,37-58 0,-137 300 0,54-101 0,82-188 0,-20 72 0,16-43 0,19-50 0,-3 8 0,7-33 0,1-19 0,6-178 0,-5-162 0,-12 238 0,-1-36 0,15-351 0,1 478 0,2 0 0,1 0 0,1 0 0,1 1 0,1-1 0,21-41 0,-17 37 0,-11 30 0,-1 0 0,0 0 0,0 0 0,0 0 0,0-1 0,0 1 0,0 0 0,0 0 0,1 0 0,-1 0 0,0 0 0,0 0 0,0 0 0,0-1 0,0 1 0,0 0 0,0 0 0,0 0 0,0 0 0,0 0 0,0 0 0,0-1 0,0 1 0,0 0 0,0 0 0,0 0 0,0 0 0,0-1 0,0 1 0,0 0 0,0 0 0,0 0 0,0 0 0,0 0 0,0-1 0,0 1 0,0 0 0,0 0 0,0 0 0,0 0 0,0 0 0,0 0 0,0-1 0,-1 1 0,1 0 0,0 0 0,0 0 0,0 0 0,0 0 0,0 0 0,0 0 0,0 0 0,-1 0 0,1 0 0,0 0 0,0-1 0,0 1 0,0 0 0,0 0 0,-1 0 0,1 0 0,0 0 0,0 0 0,0 0 0,0 0 0,-1 0 0,1 0 0,-15 10 0,-28 25 0,32-25 0,-21 16 0,-75 68 0,98-86 0,1 0 0,-2 0 0,1-2 0,-1 1 0,0-1 0,0 0 0,-1-1 0,0-1 0,-20 7 0,23-8 0,0-1 0,0-1 0,0 0 0,0 0 0,0 0 0,0-1 0,0 0 0,0 0 0,0-1 0,0 0 0,0-1 0,1 0 0,-1 0 0,-14-6 0,15 3 0,1 1 0,-1-1 0,1 0 0,1 0 0,-1-1 0,1 0 0,0 0 0,0 0 0,-6-10 0,-35-69 0,33 58 0,-1 2 0,-1 2 0,-1 0 0,0 1 0,-2 1 0,-1 0 0,-24-20 0,-5 0 0,-83-55 0,126 93 0,0-1 0,0 1 0,0 0 0,-1 0 0,1 0 0,-1 1 0,0 0 0,1 0 0,-1 0 0,0 1 0,0 0 0,0 0 0,0 0 0,0 1 0,-1 0 0,1 0 0,0 1 0,0-1 0,0 1 0,0 1 0,0-1 0,0 1 0,1 0 0,-1 0 0,0 1 0,1 0 0,0 0 0,0 0 0,0 0 0,0 1 0,0 0 0,0 0 0,1 0 0,0 1 0,0-1 0,0 1 0,1 0 0,-1 0 0,1 0 0,-5 12 0,-4 10 0,1 1 0,2 0 0,0 0 0,2 1 0,1 0 0,-4 50 0,7 186 0,5-145 0,0-98 0,1-1 0,0 0 0,2 0 0,1 0 0,0 0 0,1-1 0,14 26 0,-11-25 0,-1 0 0,-1 0 0,-1 1 0,-1 1 0,-1-1 0,3 31 0,-3-4 0,2-1 0,2 1 0,2-2 0,22 58 0,30 139 0,-62-240 0,0-1 0,0 1 0,0-1 0,0 1 0,1-1 0,0 1 0,-1-1 0,1 0 0,0 0 0,1 1 0,-1-2 0,0 1 0,1 0 0,0 0 0,-1-1 0,1 1 0,0-1 0,5 3 0,-7-5 0,1 1 0,-1-1 0,0 1 0,1-1 0,-1 0 0,0 1 0,0-1 0,1 0 0,-1 0 0,0 0 0,1 0 0,-1 0 0,0 0 0,1 0 0,-1-1 0,0 1 0,1 0 0,-1-1 0,0 1 0,2-2 0,-1 0 0,0 1 0,0-1 0,0 0 0,0 0 0,-1 1 0,1-2 0,0 1 0,-1 0 0,0 0 0,0 0 0,0 0 0,0-1 0,0 1 0,1-5 0,4-26 0,-1 1 0,-1-1 0,-2 0 0,-2 0 0,-4-47 0,0 0 0,6-23 0,-1 45 0,-7-78 0,2 118 0,-1 0 0,-1 0 0,-1 0 0,0 1 0,-1 0 0,-1 0 0,-1 1 0,-15-21 0,11 17 0,0-1 0,2-1 0,1 0 0,-10-26 0,-62-192 0,83 238 0,-1 0 0,0 0 0,0 0 0,1 1 0,-1-1 0,1 0 0,0 0 0,-1 0 0,1 0 0,0 0 0,0 0 0,0 0 0,0 0 0,1 0 0,-1 0 0,0 0 0,1 0 0,1-2 0,-2 3 0,1 0 0,0 1 0,0-1 0,0 1 0,-1-1 0,1 1 0,0 0 0,0-1 0,0 1 0,0 0 0,0 0 0,0-1 0,0 1 0,0 0 0,0 0 0,0 0 0,0 0 0,0 0 0,0 1 0,0-1 0,0 0 0,-1 0 0,1 1 0,0-1 0,1 1 0,7 3 0,0 0 0,0 0 0,0 1 0,-1 1 0,12 9 0,10 11 0,-2 2 0,0 1 0,-2 1 0,31 47 0,73 141 0,-4-5 0,-79-146 0,-4 2 0,-3 2 0,51 125 0,-65-107 0,-19-59 0,18 48 0,-13-51 0,-2 1 0,11 47 0,-19-202 0,-4 67 0,3-1 0,3 1 0,17-94 0,-12 96 0,-8 45 0,1 0 0,0 1 0,0-1 0,1 0 0,1 1 0,0 0 0,1-1 0,7-12 0,-12 24 0,0 0 0,1 0 0,-1 0 0,0 0 0,1 1 0,-1-1 0,1 0 0,-1 0 0,1 0 0,0 1 0,-1-1 0,1 0 0,0 1 0,-1-1 0,1 1 0,0-1 0,0 1 0,0-1 0,-1 1 0,1 0 0,0-1 0,0 1 0,0 0 0,0-1 0,0 1 0,0 0 0,0 0 0,0 0 0,-1 0 0,1 0 0,0 0 0,0 0 0,0 0 0,0 1 0,0-1 0,0 0 0,0 0 0,0 1 0,0-1 0,-1 0 0,1 1 0,0-1 0,0 1 0,0 0 0,-1-1 0,1 1 0,0-1 0,-1 1 0,1 0 0,-1 0 0,1-1 0,-1 1 0,1 0 0,-1 0 0,1 0 0,-1-1 0,1 1 0,-1 0 0,0 2 0,4 6 0,0 0 0,-1 0 0,0 1 0,1 11 0,8 53-682,5 129-1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3T08:46:40.100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263 847 24575,'-1'1'0,"-1"0"0,1-1 0,0 1 0,0 0 0,0 0 0,0 0 0,1 0 0,-1 1 0,0-1 0,0 0 0,1 0 0,-1 0 0,0 1 0,1-1 0,-1 0 0,1 1 0,0-1 0,-1 0 0,1 1 0,0-1 0,0 1 0,0 1 0,-1 4 0,-7 26 0,-75 282 0,75-300 0,2-21 0,0-28 0,0-104 0,6 0 0,6 0 0,7 0 0,5 1 0,56-210 0,-65 303 0,6-81 0,-21 177 0,-3 0 0,-26 89 0,9-46 0,8-22 0,-73 351 0,107-499 0,4 0 0,3 1 0,48-107 0,21-61 0,-87 221 0,-1-1 0,-1 0 0,-1 0 0,-1-43 0,-11 129 0,-36 124 0,20-88 0,-4 20 0,-2 18 0,-84 222 0,93-323 0,22-36 0,1-1 0,0 0 0,-1 1 0,1-1 0,-1 1 0,1-1 0,-1 0 0,1 1 0,-1-1 0,1 0 0,-1 0 0,0 1 0,1-1 0,-1 0 0,1 0 0,-1 0 0,0 0 0,1 0 0,-1 0 0,1 0 0,-1 0 0,0 0 0,0 0 0,0 0 0,0-1 0,0 0 0,0 0 0,1 1 0,-1-1 0,0 0 0,0 0 0,1 0 0,-1 0 0,1 1 0,-1-1 0,1 0 0,-1 0 0,1 0 0,-1 0 0,1 0 0,0-1 0,-1 0 0,-6-56-1365,6 28-5461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3T08:46:42.306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211 550 24575,'0'-1'0,"0"1"0,0-1 0,0 0 0,0 1 0,0-1 0,0 0 0,0 0 0,-1 1 0,1-1 0,0 1 0,0-1 0,-1 0 0,1 1 0,0-1 0,-1 1 0,1-1 0,-1 0 0,1 1 0,-1-1 0,1 1 0,-1-1 0,1 1 0,-1 0 0,0-1 0,1 1 0,-1 0 0,1-1 0,-1 1 0,0 0 0,1 0 0,-1-1 0,0 1 0,1 0 0,-1 0 0,0 0 0,1 0 0,-1 0 0,0 0 0,0 0 0,1 0 0,-1 0 0,0 0 0,1 1 0,-1-1 0,0 0 0,1 0 0,-1 1 0,0-1 0,1 0 0,-1 1 0,1-1 0,-1 1 0,0 0 0,-34 22 0,21-4 0,2 0 0,0 1 0,0 1 0,2 0 0,-13 38 0,-26 114 0,45-155 0,-4 14 0,8-32 0,-1 0 0,1 0 0,0 0 0,0 0 0,0 0 0,0 0 0,0 0 0,0 0 0,0 0 0,0-1 0,0 1 0,0 0 0,0 0 0,0 0 0,0 0 0,0 0 0,0 0 0,0 0 0,0 0 0,0 0 0,0 0 0,0 0 0,0 0 0,0 0 0,0 0 0,0 0 0,-1 0 0,1 0 0,0 0 0,0 0 0,0 0 0,0 0 0,0 0 0,0 0 0,0 0 0,0 0 0,0 0 0,0 0 0,0 0 0,0 0 0,-1 0 0,1 0 0,0 0 0,0 0 0,0 0 0,0 0 0,0 0 0,0 0 0,0 0 0,0 0 0,0 0 0,-1-22 0,4-93 0,6-1 0,4 2 0,6 0 0,61-205 0,-60 245 0,-7 20 0,-8 41 0,-4 15 0,-31 529 0,-47-15 0,81-812 0,7 198 0,28-111 0,-22 131 0,-2-1 0,5-131 0,-43 653-1365,19-401-5461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3T08:47:35.44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3165 3007 24575,'-7'-7'0,"0"-1"0,1 0 0,0-1 0,0 1 0,1-1 0,0-1 0,1 1 0,-4-12 0,-22-85 0,16 52 0,4 9 0,2-1 0,1 0 0,1-71 0,3 52 0,3 62 0,-1 1 0,1-1 0,0 0 0,-1 1 0,1-1 0,-1 1 0,0-1 0,0 1 0,0-1 0,0 1 0,0 0 0,-3-5 0,3 7 0,1 0 0,0-1 0,-1 1 0,1 0 0,0 0 0,-1-1 0,1 1 0,0 0 0,-1 0 0,1 0 0,-1 0 0,1-1 0,-1 1 0,1 0 0,0 0 0,-1 0 0,1 0 0,-1 0 0,1 0 0,-1 0 0,1 0 0,0 0 0,-1 0 0,1 0 0,-1 0 0,1 1 0,-1-1 0,-14 17 0,-10 34 0,2 2 0,2 1 0,3 0 0,-16 85 0,-24 68 0,24-112 0,39-117 0,0 0 0,1 1 0,2 0 0,16-35 0,3-6 0,7-33 0,91-212 0,-103 273 0,-10 30 0,-4 23 0,-7 6 0,-2 0 0,0 0 0,-2 0 0,0 0 0,-2-1 0,-10 31 0,5-11 0,-2 6 0,-86 334 0,98-383 0,-14 35 0,6-27 0,2-20 0,0-33 0,3-1 0,1 1 0,6-59 0,-1 10 0,-1-473 0,-2 565 0,-4-51 0,-4 36 0,7 16 0,0 1 0,1-1 0,-1 0 0,0 0 0,0 1 0,0-1 0,1 1 0,-1-1 0,0 1 0,0-1 0,1 1 0,-1-1 0,0 1 0,1-1 0,-1 1 0,1 0 0,-1-1 0,1 1 0,-1 0 0,1 0 0,-1-1 0,1 1 0,0 0 0,-1 1 0,-35 71 0,-40 111 0,41-93 0,-15 42 0,170-394 0,-118 257 0,7-17 0,0-1 0,2 1 0,18-26 0,-29 46 0,0 1 0,0 0 0,0 0 0,0 0 0,0-1 0,0 1 0,0 0 0,0 0 0,1-1 0,-1 1 0,0 0 0,0 0 0,0 0 0,0-1 0,0 1 0,0 0 0,1 0 0,-1 0 0,0 0 0,0-1 0,0 1 0,0 0 0,1 0 0,-1 0 0,0 0 0,0 0 0,0 0 0,1-1 0,-1 1 0,0 0 0,0 0 0,1 0 0,-1 0 0,0 0 0,0 0 0,1 0 0,-1 0 0,0 0 0,0 0 0,0 0 0,1 0 0,-1 0 0,0 0 0,0 0 0,1 1 0,-1-1 0,0 0 0,0 0 0,0 0 0,1 0 0,-1 0 0,0 0 0,0 1 0,0-1 0,0 0 0,1 0 0,1 20 0,-8 29 0,-9 2 0,-1-1 0,-27 55 0,13-32 0,-6-2 0,34-67 0,-1 0 0,1 0 0,-1 0 0,0 0 0,0-1 0,-1 1 0,1-1 0,-1 0 0,1 0 0,-1 0 0,0-1 0,0 1 0,-8 3 0,11-6 0,0 0 0,-1 0 0,1 0 0,0-1 0,0 1 0,0 0 0,0 0 0,0-1 0,0 1 0,1-1 0,-1 1 0,0-1 0,0 1 0,0-1 0,0 1 0,0-1 0,1 0 0,-1 0 0,0 1 0,1-1 0,-1 0 0,0 0 0,1 0 0,-1 0 0,1 0 0,-1 0 0,1 1 0,0-1 0,-1 0 0,1 0 0,0 0 0,0-1 0,0 1 0,-1 0 0,1 0 0,1-1 0,-6-46 0,5 42 0,2-106 0,0 75 0,-2 0 0,-1-1 0,-6-40 0,7 76 0,0 1 0,-1-1 0,1 0 0,0 1 0,-1-1 0,0 0 0,1 1 0,-1-1 0,0 1 0,0-1 0,1 1 0,-1 0 0,0-1 0,0 1 0,-3-2 0,4 2 0,-1 1 0,0 0 0,0-1 0,1 1 0,-1 0 0,0 0 0,1 0 0,-1 0 0,0 0 0,0 0 0,1 0 0,-1 0 0,0 0 0,0 0 0,1 0 0,-1 0 0,0 0 0,0 1 0,1-1 0,-1 0 0,0 0 0,1 1 0,-1-1 0,0 1 0,-4 2 0,1 1 0,0-1 0,1 1 0,-1 0 0,1 0 0,0 0 0,0 0 0,-5 9 0,-50 107 0,-44 131 0,88-213 0,-16 43 0,25-72 0,2-9 0,1-20 0,6-33 0,48-190 0,-52 241 0,1 0 0,-1 1 0,1-1 0,-1 1 0,1-1 0,-1 0 0,1 1 0,0-1 0,-1 1 0,1-1 0,0 1 0,0 0 0,0-1 0,1 1 0,0-1 0,-1 2 0,-1 0 0,1 1 0,-1-1 0,1 0 0,-1 1 0,1-1 0,-1 1 0,1-1 0,-1 1 0,0-1 0,1 1 0,-1-1 0,0 1 0,1-1 0,-1 1 0,0 0 0,0-1 0,0 1 0,1 0 0,-1-1 0,0 1 0,0-1 0,0 1 0,0 0 0,0 0 0,6 64 0,-6-57 0,2 19 0,11 103 0,-11-116 0,0-1 0,2 1 0,0-1 0,0 0 0,1 0 0,14 25 0,-17-35 0,0 1 0,0-1 0,1 0 0,-1 0 0,1 0 0,0 0 0,0-1 0,0 1 0,0-1 0,0 1 0,1-1 0,-1 0 0,1 0 0,-1-1 0,1 1 0,0-1 0,-1 0 0,1 0 0,0 0 0,5 1 0,2-2 0,0-1 0,0 0 0,0 0 0,0-1 0,18-6 0,-24 7 0,-4 1 0,0-1 0,1 1 0,-1 0 0,0 0 0,0 0 0,1-1 0,-1 1 0,0 0 0,0 1 0,0-1 0,1 0 0,-1 0 0,0 0 0,0 1 0,0-1 0,1 1 0,-1-1 0,0 1 0,0-1 0,0 1 0,0 0 0,0-1 0,0 1 0,0 0 0,0 0 0,1 1 0,-1 1 0,1-1 0,-1 1 0,1 0 0,-1 0 0,0-1 0,0 1 0,0 0 0,-1 0 0,1 0 0,0 5 0,-1 1 0,0-1 0,0 0 0,0 1 0,-1-1 0,0 1 0,-1-1 0,-3 11 0,3-15 0,0-1 0,0 0 0,-1 0 0,1 0 0,-1 0 0,1 0 0,-1 0 0,0-1 0,0 0 0,0 1 0,0-1 0,-1 0 0,1 0 0,0-1 0,-1 1 0,1-1 0,-1 1 0,0-1 0,0 0 0,1-1 0,-1 1 0,-7 0 0,-11 0 0,-1-1 0,-41-3 0,24 0 0,34 3 0,-1 0 0,1-1 0,-1 1 0,0-1 0,1 0 0,0-1 0,-1 0 0,1 0 0,0 0 0,0-1 0,0 0 0,0 0 0,1 0 0,-1-1 0,1 1 0,0-2 0,0 1 0,0 0 0,0-1 0,1 0 0,0 0 0,0 0 0,0-1 0,1 1 0,-1-1 0,1 0 0,1 0 0,-1 0 0,1 0 0,0-1 0,1 1 0,-2-13 0,0-57 0,9-104 0,7 97 0,-9 64 0,0 1 0,-2 0 0,0-1 0,-1-30 0,-1 47 0,0 1 0,0-1 0,0 1 0,0-1 0,0 1 0,-1-1 0,1 1 0,-1 0 0,1-1 0,0 1 0,-1 0 0,0-1 0,1 1 0,-1 0 0,0 0 0,0-1 0,0 1 0,0 0 0,0 0 0,0 0 0,0 0 0,-2-1 0,2 2 0,0-1 0,0 1 0,-1 0 0,1 0 0,0 0 0,-1 0 0,1 0 0,0 0 0,-1 0 0,1 1 0,0-1 0,-1 0 0,1 1 0,0-1 0,0 1 0,-1-1 0,1 1 0,0 0 0,-1 1 0,-5 2 0,1 1 0,0 0 0,0 1 0,1-1 0,-1 1 0,-8 12 0,-19 44 0,3 0 0,2 2 0,-38 132 0,25-69 0,34-102 0,1 1 0,1 0 0,2 1 0,1-1 0,1 38 0,-1 2 0,2-65 0,1 0 0,-1 0 0,0-1 0,0 1 0,0 0 0,0-1 0,0 1 0,0 0 0,0 0 0,0-1 0,0 1 0,-1 0 0,1 0 0,0-1 0,0 1 0,0 0 0,-1-1 0,1 1 0,-1-1 0,1 1 0,0 0 0,-1-1 0,1 1 0,-1-1 0,1 1 0,-1-1 0,1 1 0,-2 0 0,-11-15 0,-10-37 0,15 23 0,-9-54 0,13 55 0,-2 1 0,-14-44 0,9 34 0,1-1 0,2 0 0,-6-67 0,8 60 0,6 34 0,-1 0 0,2 1 0,-1-1 0,2 1 0,-1-1 0,1 1 0,0-1 0,1 1 0,0 0 0,1 0 0,0 0 0,8-13 0,9-12 0,46-55 0,-32 45 0,-23 29 0,0 1 0,0 0 0,1 1 0,16-11 0,-29 23 0,0 1 0,0 0 0,0 0 0,0 0 0,0-1 0,0 1 0,0 0 0,1 0 0,-1 0 0,0-1 0,0 1 0,0 0 0,0 0 0,1 0 0,-1 0 0,0-1 0,0 1 0,1 0 0,-1 0 0,0 0 0,0 0 0,0 0 0,1 0 0,-1 0 0,0 0 0,0 0 0,1 0 0,-1 0 0,0 0 0,0 0 0,1 0 0,-1 0 0,0 0 0,0 0 0,1 0 0,-1 0 0,0 0 0,0 0 0,1 0 0,-1 0 0,0 0 0,0 1 0,1-1 0,-1 0 0,0 0 0,0 0 0,-4 15 0,-14 18 0,-14 11 0,-25 50 0,31-50 0,-52 69 0,63-92 0,1 1 0,1 0 0,0 1 0,2 0 0,1 1 0,1 0 0,-11 46 0,14-32 0,2 0 0,2 0 0,1 0 0,5 40 0,-1 15 0,-9-121 0,-2 1 0,0-1 0,-22-46 0,23 57 0,-98-302 0,98 285 0,1-1 0,2 0 0,1 0 0,2-1 0,3-37 0,-1 30 0,5-7 0,-5 47 0,-1 1 0,1 0 0,0-1 0,0 1 0,0-1 0,0 1 0,0 0 0,0 0 0,1 0 0,-1 0 0,1 0 0,-1 0 0,1 0 0,0 0 0,0 0 0,0 1 0,2-3 0,-3 4 0,0 1 0,-1-1 0,1 0 0,0 0 0,-1 0 0,1 0 0,-1 1 0,1-1 0,0 0 0,-1 0 0,1 1 0,-1-1 0,1 1 0,-1-1 0,1 0 0,-1 1 0,1-1 0,-1 1 0,1-1 0,-1 1 0,1 0 0,-1-1 0,0 1 0,1-1 0,-1 1 0,0 0 0,0-1 0,0 1 0,1 0 0,-1-1 0,0 1 0,0 0 0,0-1 0,0 1 0,0 0 0,0 0 0,5 31 0,-5-31 0,0 18 0,0 1 0,-1-1 0,0 0 0,-2 1 0,0-1 0,-2 0 0,0 0 0,-15 35 0,-8 7 0,-45 73 0,41-80 0,20-33 0,-162 317 0,157-296 0,2 1 0,2 0 0,1 1 0,3 0 0,1 1 0,-2 63 0,5-57 0,-2 0 0,-2 0 0,-3-1 0,-20 59 0,6-22 0,15-46 0,8-24 0,-1 0 0,-1-1 0,-1 0 0,0 0 0,0-1 0,-2 1 0,0-1 0,-16 22 0,21-34 0,1 0 0,-1 0 0,1-1 0,-1 1 0,0-1 0,0 1 0,0-1 0,0 0 0,-1 0 0,1-1 0,-1 1 0,1-1 0,-1 1 0,1-1 0,-1 0 0,0-1 0,1 1 0,-1 0 0,0-1 0,0 0 0,0 0 0,1 0 0,-1-1 0,0 1 0,0-1 0,1 0 0,-1 0 0,0 0 0,1 0 0,-1-1 0,1 1 0,0-1 0,-1 0 0,1 0 0,-5-4 0,-7-6 0,1 0 0,0-1 0,1-1 0,1 0 0,-18-26 0,14 18 0,1-1 0,2 0 0,0-1 0,1 0 0,2-1 0,0 0 0,2-1 0,1 0 0,1 0 0,1-1 0,1 0 0,0-48 0,4 72 0,0 0 0,1 1 0,-1-1 0,1 0 0,0 1 0,0-1 0,0 0 0,0 1 0,0-1 0,0 1 0,1 0 0,-1-1 0,1 1 0,0 0 0,0 0 0,0 0 0,0 0 0,0 0 0,0 1 0,0-1 0,0 0 0,1 1 0,-1 0 0,1-1 0,-1 1 0,1 0 0,-1 0 0,1 1 0,0-1 0,0 1 0,5-1 0,9-1 0,1 1 0,0 1 0,0 1 0,18 2 0,0 0 0,393 0 0,-421-2 0,1-1 0,-1 1 0,0 0 0,1 1 0,-1 0 0,11 4 0,-17-5 0,1 1 0,-1-1 0,0 0 0,1 1 0,-1-1 0,0 1 0,0 0 0,0 0 0,0 0 0,-1 0 0,1 0 0,0 0 0,-1 0 0,1 1 0,-1-1 0,0 1 0,0-1 0,0 1 0,0-1 0,0 1 0,0-1 0,-1 1 0,1 4 0,0 4 0,-1 0 0,-1 0 0,0 0 0,0 0 0,-1 0 0,0 0 0,-1 0 0,0 0 0,-1-1 0,-9 19 0,-6 7 0,-41 56 0,39-64 0,3 1 0,-25 49 0,32-54 0,-38 108 0,44-119 0,1 1 0,-2-1 0,0 0 0,0-1 0,-1 1 0,-1-1 0,0-1 0,0 1 0,-1-1 0,-1-1 0,-18 17 0,22-22 0,-1 0 0,1-1 0,-1 0 0,0 0 0,0 0 0,0-1 0,0 0 0,-1 0 0,1-1 0,-1 0 0,1 0 0,-1-1 0,0 0 0,0 0 0,0-1 0,0 0 0,0-1 0,1 1 0,-1-1 0,0-1 0,0 0 0,-9-3 0,-5-4 0,1-1 0,0-1 0,1 0 0,0-2 0,1 0 0,0-1 0,-32-34 0,26 23 0,2-2 0,2-1 0,0 0 0,-27-52 0,35 58 0,2-1 0,0 0 0,2-1 0,0 0 0,2-1 0,1 0 0,0 0 0,2 0 0,1 0 0,0-29 0,6-117 0,-54 241 0,36-45 0,1 0 0,1 1 0,2 0 0,0 1 0,2 0 0,0 0 0,2 1 0,1 0 0,2 1 0,1-1 0,0 38 0,3 92 0,-15-305 0,4-255 0,12 321 0,-2 74 0,1 0 0,-1 0 0,0 0 0,0 0 0,-1 0 0,0 0 0,-5-10 0,7 16 0,-1-1 0,1 1 0,-1 0 0,0 0 0,1 0 0,-1 0 0,0 0 0,0 1 0,0-1 0,0 0 0,0 0 0,0 0 0,0 1 0,0-1 0,0 0 0,0 1 0,0-1 0,0 1 0,0-1 0,-2 1 0,2 0 0,-1 0 0,1 0 0,-1 1 0,0-1 0,1 1 0,-1-1 0,1 1 0,-1-1 0,1 1 0,0 0 0,-1 0 0,1 0 0,0 0 0,-1 0 0,1 0 0,0 0 0,0 0 0,0 0 0,0 1 0,-1 0 0,-6 11 0,0-1 0,1 1 0,0 0 0,1 0 0,-8 28 0,-14 27 0,14-38 0,2 1 0,2 0 0,-8 35 0,-1 2 0,10-27 0,2 0 0,2 0 0,1 1 0,3 0 0,6 66 0,-2 1 0,-10-157 0,-12-124 0,17-95 0,3 142 0,-3 101 0,2 24 0,0-1 0,0 1 0,0 0 0,0 0 0,0 0 0,0 0 0,0 0 0,0-1 0,-1 1 0,1 0 0,0 0 0,0 0 0,0 0 0,0-1 0,0 1 0,0 0 0,0 0 0,0 0 0,0 0 0,0 0 0,-1 0 0,1 0 0,0-1 0,0 1 0,0 0 0,0 0 0,0 0 0,0 0 0,-1 0 0,1 0 0,0 0 0,0 0 0,0 0 0,0 0 0,-1 0 0,1 0 0,0 0 0,0 0 0,0 0 0,0 0 0,-1 0 0,1 0 0,0 0 0,0 0 0,0 0 0,0 0 0,0 0 0,-1 0 0,1 0 0,0 0 0,-2 3 0,1-1 0,-1 1 0,1-1 0,0 1 0,0 0 0,0-1 0,0 1 0,1 0 0,-1 0 0,0 5 0,-6 81 0,6 132 0,4-99 0,-4-110 0,2-1 0,0 0 0,0 1 0,1-1 0,0 0 0,1 0 0,0 0 0,1 0 0,0-1 0,1 1 0,0-1 0,8 12 0,-8-16 0,0 0 0,0 0 0,1-1 0,0 1 0,0-1 0,0-1 0,0 1 0,1-1 0,0 0 0,0-1 0,0 1 0,0-1 0,1-1 0,-1 1 0,1-1 0,0-1 0,-1 0 0,15 1 0,18-2 0,-29-1 0,-1 1 0,1 0 0,-1 0 0,20 4 0,-27-3 0,-1 0 0,0-1 0,0 1 0,1 0 0,-1 0 0,0 0 0,0 1 0,0-1 0,0 0 0,0 1 0,0 0 0,0-1 0,-1 1 0,1 0 0,-1 0 0,1 0 0,-1 0 0,0 0 0,1 0 0,-1 0 0,0 0 0,-1 0 0,1 1 0,0-1 0,0 5 0,2 22 0,-1 1 0,-1-1 0,-7 57 0,4-73 0,2-3 0,-2-1 0,0 0 0,0 0 0,0 1 0,-1-1 0,0-1 0,-1 1 0,0 0 0,-1-1 0,1 0 0,-2 0 0,1 0 0,-1-1 0,0 0 0,-1 0 0,1 0 0,-1-1 0,-1 0 0,-13 9 0,19-14 0,-10 7 0,1 1 0,0 0 0,1 0 0,-10 12 0,19-20 0,0 0 0,0 0 0,0 0 0,0 1 0,0-1 0,0 0 0,1 1 0,-1-1 0,0 1 0,1-1 0,0 1 0,-1-1 0,1 1 0,0 0 0,-1-1 0,1 1 0,0-1 0,1 4 0,-1-4 0,1 1 0,0-1 0,0 1 0,0-1 0,0 0 0,1 1 0,-1-1 0,0 0 0,0 0 0,1 0 0,-1 0 0,1 0 0,-1 0 0,1-1 0,-1 1 0,1 0 0,-1-1 0,1 1 0,0-1 0,-1 1 0,1-1 0,2 0 0,6 3 0,0-1 0,0-1 0,1 0 0,-1 0 0,0-1 0,1 0 0,-1-1 0,0 0 0,1 0 0,18-7 0,-23 6 0,0-1 0,0 1 0,-1-1 0,1-1 0,-1 1 0,0-1 0,0 0 0,0 0 0,0-1 0,-1 1 0,0-1 0,0 0 0,0 0 0,0-1 0,-1 1 0,0-1 0,0 1 0,4-12 0,9-38 0,-1-1 0,9-80 0,-8 39 0,-11 66 0,-2 0 0,0-53 0,-5 272 0,3 111 0,1-283 0,1-1 0,1 1 0,0-1 0,8 20 0,-6-23 0,-2 1 0,0 0 0,0 0 0,-2 0 0,1 0 0,0 20 0,-4-30 0,1 0 0,-1 0 0,0 0 0,0 0 0,0 0 0,0 0 0,-1 0 0,1 0 0,-1-1 0,0 1 0,0 0 0,0-1 0,0 0 0,0 1 0,0-1 0,-1 0 0,1 0 0,-1 0 0,1-1 0,-1 1 0,0-1 0,0 1 0,0-1 0,0 0 0,0 0 0,0 0 0,-5 1 0,-9 2 0,0-1 0,-1 0 0,-26 1 0,40-4 0,-16 1 0,-1 0 0,-37-5 0,52 3 0,-1 0 0,1-1 0,-1 0 0,1 0 0,-1 0 0,1-1 0,0 0 0,0 0 0,0-1 0,1 0 0,-1 0 0,-7-7 0,12 9 0,0 1 0,0-1 0,0 1 0,-1 0 0,1-1 0,0 1 0,-1 0 0,1 0 0,0 0 0,-1 0 0,0 0 0,1 1 0,-1-1 0,1 0 0,-1 1 0,0-1 0,1 1 0,-1-1 0,0 1 0,0 0 0,0 0 0,1 0 0,-1 0 0,0 0 0,0 0 0,1 0 0,-1 1 0,0-1 0,0 0 0,-1 2 0,1 0 0,0 0 0,0 0 0,1 0 0,-1 0 0,1 1 0,-1-1 0,1 1 0,0-1 0,0 1 0,0-1 0,0 1 0,0 0 0,1-1 0,-1 1 0,1 0 0,0-1 0,0 1 0,0 0 0,1 5 0,-1-3 0,0 1 0,1-1 0,0 1 0,0 0 0,0-1 0,1 0 0,0 1 0,0-1 0,0 0 0,1 0 0,0 0 0,0 0 0,0-1 0,0 1 0,1-1 0,-1 1 0,1-1 0,0-1 0,1 1 0,-1 0 0,1-1 0,-1 0 0,1 0 0,0-1 0,0 1 0,1-1 0,-1 0 0,8 2 0,5 1 0,0-2 0,0 0 0,0 0 0,0-2 0,0 0 0,0-2 0,29-3 0,-63 5 0,-1-1 0,1 0 0,-22-4 0,21 2 0,1 0 0,-1 2 0,-21 1 0,38-1 0,-1 0 0,1 0 0,0 0 0,0 0 0,-1 0 0,1 0 0,0 0 0,0 0 0,0 0 0,-1 0 0,1 0 0,0 0 0,0 0 0,-1 0 0,1 0 0,0 0 0,0 0 0,-1 0 0,1 0 0,0 0 0,0 0 0,0 1 0,0-1 0,-1 0 0,1 0 0,0 0 0,0 0 0,0 1 0,0-1 0,-1 0 0,1 0 0,0 0 0,0 1 0,0-1 0,0 0 0,0 0 0,0 0 0,0 1 0,0-1 0,0 0 0,0 0 0,0 1 0,0-1 0,9 9 0,16 5 0,-8-8 0,1 0 0,-1-1 0,1-1 0,0 0 0,18 0 0,-110-14 0,-79-22 0,312 90 0,-159-58 0,0 0 0,0 0 0,0 0 0,0 0 0,0 0 0,0 1 0,0-1 0,0 0 0,0 0 0,-1 0 0,1 0 0,0 0 0,0 1 0,0-1 0,0 0 0,0 0 0,0 0 0,0 0 0,0 0 0,0 1 0,0-1 0,0 0 0,0 0 0,0 0 0,0 0 0,0 0 0,0 1 0,0-1 0,0 0 0,1 0 0,-1 0 0,0 0 0,0 0 0,0 1 0,0-1 0,0 0 0,0 0 0,0 0 0,0 0 0,0 0 0,1 0 0,-1 0 0,0 0 0,0 1 0,0-1 0,0 0 0,0 0 0,1 0 0,-1 0 0,0 0 0,0 0 0,0 0 0,-25 3 0,-38-6 0,60 2 0,-1 1 0,1-2 0,-1 1 0,1 0 0,-1-1 0,1 1 0,0-1 0,0 0 0,0 0 0,0-1 0,0 1 0,0 0 0,0-1 0,1 0 0,-1 0 0,1 0 0,0 0 0,0 0 0,-2-4 0,2 2 0,1 0 0,-1 0 0,1 0 0,0 0 0,0-1 0,1 1 0,0 0 0,0-1 0,0 1 0,0 0 0,3-11 0,3-5 0,0 1 0,1-1 0,2 1 0,0 1 0,15-25 0,190-358 0,-197 369 0,-15 28 0,59-117 0,149-220 0,-108 217 0,-81 96 0,1 0 0,2 2 0,1 0 0,1 2 0,1 1 0,56-39 0,-69 52 0,0-1 0,-1 0 0,0-2 0,20-28 0,-22 28 0,0 1 0,0 0 0,1 0 0,1 1 0,25-19 0,-7 11 0,28-19 0,82-38 0,-123 68 0,0 1 0,1 1 0,0 1 0,1 0 0,-1 2 0,1 0 0,0 1 0,0 1 0,27 1 0,-39 2 0,-1 1 0,0-1 0,0 1 0,0 1 0,0-1 0,-1 1 0,1 0 0,-1 1 0,1-1 0,-1 1 0,0 1 0,-1-1 0,1 1 0,-1 0 0,0 0 0,0 1 0,0-1 0,-1 1 0,0 0 0,5 9 0,7 16 0,0 0 0,-2 2 0,10 34 0,-9-22 0,-5-20 0,4 9 0,-2 1 0,-1 1 0,11 68 0,-20-94 0,-1 1 0,-1-1 0,0 1 0,-1 0 0,0-1 0,0 1 0,-1-1 0,0 1 0,-1-1 0,-1 0 0,1 0 0,-1 0 0,-1-1 0,0 1 0,0-1 0,-1 0 0,0 0 0,-10 10 0,9-13 0,0-1 0,0 0 0,0 0 0,0 0 0,-1-1 0,0 0 0,0 0 0,0-1 0,0 0 0,-1 0 0,1-1 0,-10 1 0,14-2 0,-1-1 0,1 1 0,-1-1 0,1 0 0,0-1 0,-1 1 0,1-1 0,0 0 0,-1 0 0,1 0 0,-6-3 0,8 3 0,-1 0 0,1-1 0,0 1 0,0-1 0,0 0 0,0 0 0,0 0 0,0 0 0,1 0 0,-1 0 0,0 0 0,1 0 0,0-1 0,0 1 0,0 0 0,0-1 0,0 1 0,0-1 0,0 1 0,0-4 0,-2-22 0,1 0 0,1 0 0,6-48 0,-1-2 0,4 2 0,-7 71 0,0 0 0,0 0 0,1 0 0,0 0 0,0 0 0,0 0 0,0 1 0,1-1 0,0 1 0,0-1 0,0 1 0,6-5 0,-9 8 0,1 0 0,0 0 0,0 1 0,-1-1 0,1 0 0,0 1 0,0-1 0,0 1 0,0-1 0,0 1 0,0 0 0,0-1 0,0 1 0,0 0 0,0-1 0,0 1 0,0 0 0,0 0 0,0 0 0,0 0 0,0 0 0,0 0 0,0 1 0,0-1 0,0 0 0,0 0 0,0 1 0,1 0 0,0 0 0,0 0 0,0 1 0,-1-1 0,1 1 0,-1 0 0,0 0 0,1-1 0,-1 1 0,0 0 0,0 0 0,0 0 0,1 4 0,2 6 0,-1 0 0,-1 0 0,3 20 0,0 30 0,-3 0 0,-3 1 0,-14 107 0,12-155 0,-1-1 0,0 1 0,-1-1 0,0 0 0,-1 0 0,-1-1 0,-14 22 0,17-29 0,-1 1 0,1-1 0,-1 0 0,-1-1 0,1 1 0,-1-1 0,0 0 0,0 0 0,-1-1 0,1 0 0,-1 0 0,0 0 0,0-1 0,0 0 0,-1 0 0,-9 2 0,14-5 0,0 0 0,-1 1 0,1-1 0,-1 0 0,1 0 0,0-1 0,-1 1 0,1-1 0,0 0 0,0 0 0,-1 0 0,1 0 0,0 0 0,0-1 0,0 1 0,0-1 0,-4-4 0,2 2 0,0-1 0,0 0 0,1 0 0,0 0 0,0-1 0,1 1 0,-1-1 0,-3-10 0,0-1 0,1 0 0,1-1 0,0 0 0,1 0 0,-2-31 0,6 48 0,-2-34 0,1 1 0,1-1 0,7-46 0,-5 71 0,0 1 0,0-1 0,1 0 0,1 1 0,0-1 0,0 1 0,6-9 0,-7 14 0,0-1 0,1 1 0,-1 0 0,1-1 0,0 2 0,0-1 0,1 0 0,-1 1 0,1 0 0,0 0 0,-1 0 0,1 1 0,9-4 0,-12 5 0,0 1 0,0-1 0,0 1 0,0 0 0,0-1 0,0 1 0,0 0 0,0 0 0,0 0 0,0 1 0,0-1 0,-1 0 0,1 1 0,0-1 0,0 1 0,0 0 0,0-1 0,0 1 0,-1 0 0,4 2 0,-1 0 0,-1 0 0,1 1 0,-1-1 0,0 1 0,0 0 0,0 0 0,0 0 0,2 6 0,3 8 0,0 0 0,-1 0 0,4 23 0,-10-38 0,51 238 0,-47-213 0,0-1 0,2 0 0,1-1 0,13 31 0,-21-56 0,0-1 0,0 1 0,0-1 0,0 1 0,1-1 0,-1 1 0,0-1 0,1 1 0,-1-1 0,0 1 0,1-1 0,-1 1 0,0-1 0,1 0 0,-1 1 0,1-1 0,-1 1 0,1-1 0,-1 0 0,1 0 0,-1 1 0,1-1 0,-1 0 0,1 0 0,-1 0 0,1 1 0,-1-1 0,1 0 0,0 0 0,-1 0 0,1 0 0,-1 0 0,1 0 0,-1 0 0,1 0 0,0 0 0,-1-1 0,1 1 0,-1 0 0,1 0 0,0-1 0,22-25 0,13-47 0,-35 70 0,63-162 0,38-86 0,-80 197 0,-19 42 0,1 1 0,0 0 0,1 0 0,0 0 0,0 1 0,2-1 0,-1 1 0,1 1 0,1-1 0,16-15 0,-24 24 0,1 0 0,0 0 0,0 1 0,0-1 0,-1 0 0,1 1 0,0-1 0,0 1 0,0-1 0,0 1 0,0 0 0,0-1 0,0 1 0,0 0 0,0-1 0,0 1 0,0 0 0,0 0 0,1 0 0,-1 0 0,0 0 0,0 0 0,0 1 0,0-1 0,0 0 0,0 0 0,0 1 0,0-1 0,0 0 0,0 1 0,0-1 0,0 1 0,0 0 0,0-1 0,-1 1 0,1 0 0,0-1 0,0 1 0,-1 0 0,1 0 0,0 0 0,-1 0 0,1 0 0,-1 0 0,1-1 0,-1 1 0,1 0 0,-1 1 0,0-1 0,0 0 0,1 2 0,1 7 0,1 1 0,-2-1 0,0 1 0,0 12 0,0-19 0,-2 287 0,-1-109 0,0-167 0,0 1 0,0 0 0,-2-1 0,0 0 0,0 0 0,-2 0 0,0 0 0,0-1 0,-1 0 0,-15 21 0,20-32 0,0 0 0,0 0 0,-1 0 0,1 0 0,-1 0 0,0-1 0,1 1 0,-1-1 0,0 0 0,-1 0 0,1 0 0,0 0 0,-1-1 0,1 1 0,-1-1 0,1 0 0,-1 0 0,0 0 0,1 0 0,-1 0 0,0-1 0,0 0 0,0 0 0,-5-1 0,5 0 0,1 0 0,0 0 0,0 0 0,0-1 0,0 1 0,0-1 0,0 0 0,0 0 0,0 0 0,1 0 0,-1-1 0,1 1 0,0-1 0,-1 1 0,1-1 0,1 0 0,-1 0 0,0 0 0,1 0 0,-1 0 0,1 0 0,0-1 0,0 1 0,0 0 0,0-1 0,1 1 0,-1-5 0,-4-58 0,3-1 0,10-94 0,-8 160 0,2-27 0,0-1 0,2 1 0,2-1 0,0 1 0,2 1 0,1-1 0,1 1 0,1 1 0,1 0 0,20-30 0,113-157 0,-140 204 0,1 1 0,0 0 0,1 1 0,11-12 0,-17 18 0,0 0 0,0 1 0,0-1 0,0 0 0,0 1 0,0-1 0,0 1 0,0-1 0,1 1 0,-1-1 0,0 1 0,0 0 0,0 0 0,0-1 0,1 1 0,-1 0 0,0 0 0,0 0 0,3 1 0,-3 0 0,0-1 0,1 1 0,-1 0 0,0 0 0,0 0 0,0 0 0,1 0 0,-1 1 0,0-1 0,0 0 0,-1 0 0,1 1 0,0-1 0,0 1 0,-1-1 0,1 1 0,-1-1 0,1 1 0,0 2 0,9 38 0,-1-1 0,-2 2 0,2 67 0,-11 137 0,-1-97 0,4-116 0,-2 47 0,0-76 0,0-1 0,0 1 0,0 0 0,0 0 0,-1 0 0,0-1 0,0 1 0,0-1 0,0 1 0,-1-1 0,1 0 0,-1 0 0,-4 4 0,6-7 0,1 0 0,-1-1 0,1 1 0,-1-1 0,1 1 0,-1-1 0,0 1 0,1-1 0,-1 1 0,0-1 0,1 1 0,-1-1 0,0 0 0,0 1 0,1-1 0,-1 0 0,0 0 0,0 0 0,1 1 0,-1-1 0,0 0 0,0 0 0,0 0 0,1 0 0,-1 0 0,0-1 0,0 1 0,0 0 0,1 0 0,-1 0 0,0-1 0,0 1 0,1 0 0,-1-1 0,0 1 0,1-1 0,-1 1 0,0-1 0,1 1 0,-1-1 0,1 1 0,-1-1 0,1 1 0,-1-1 0,1 0 0,-1 1 0,1-1 0,-1 0 0,1 0 0,0 1 0,0-1 0,-1 0 0,1 0 0,0 1 0,0-2 0,-11-50 0,3-69 0,10-129 0,1 93 0,-3 122 0,1 0 0,2 0 0,2 0 0,1 0 0,1 1 0,2 0 0,14-33 0,-22 64 0,0 1 0,0-1 0,0 0 0,1 1 0,-1 0 0,1-1 0,0 1 0,-1 0 0,1 0 0,0 0 0,0 0 0,1 0 0,-1 0 0,0 0 0,1 1 0,3-3 0,-4 4 0,0 0 0,-1 0 0,1 0 0,-1 0 0,1 0 0,0 0 0,-1 0 0,1 0 0,0 1 0,-1-1 0,1 1 0,-1-1 0,1 1 0,-1 0 0,1-1 0,-1 1 0,0 0 0,1 0 0,-1 0 0,0 0 0,0 0 0,0 1 0,1-1 0,-1 0 0,0 0 0,-1 1 0,1-1 0,0 1 0,0-1 0,0 3 0,13 25 0,-2 0 0,-1 1 0,-2 0 0,-1 1 0,7 50 0,-7-10 0,-3 2 0,-6 124 0,-2-64 0,4-47 0,-3 88 0,-3-148 0,5-26 0,-1 0 0,1 0 0,0 0 0,0 0 0,-1 0 0,1 0 0,0 0 0,0 0 0,-1 0 0,1 0 0,0 0 0,0 0 0,0-1 0,-1 1 0,1 0 0,0 0 0,0 0 0,-1 0 0,1 0 0,0 0 0,0 0 0,0-1 0,0 1 0,-1 0 0,1 0 0,0 0 0,0 0 0,0-1 0,0 1 0,0 0 0,-1 0 0,1 0 0,0-1 0,0 1 0,0 0 0,0 0 0,0-1 0,0 1 0,0 0 0,0 0 0,0-1 0,0 1 0,0 0 0,0 0 0,0-1 0,-10-49 0,7 14 0,2 0 0,2 0 0,1 0 0,2 0 0,2 0 0,17-64 0,-10 60 0,-6 11 0,2 1 0,1 0 0,1 1 0,1 0 0,2 1 0,18-27 0,-32 52 0,0 1 0,1-1 0,-1 1 0,0 0 0,1-1 0,-1 1 0,0 0 0,0-1 0,1 1 0,-1 0 0,1 0 0,-1-1 0,0 1 0,1 0 0,-1 0 0,1-1 0,-1 1 0,0 0 0,1 0 0,-1 0 0,1 0 0,-1 0 0,1 0 0,-1 0 0,1 0 0,-1 0 0,1 0 0,-1 0 0,0 0 0,1 0 0,-1 0 0,1 0 0,-1 0 0,1 1 0,-1-1 0,0 0 0,1 0 0,0 1 0,13 20 0,1 30 0,20 149 0,-8-40 0,-23-124 0,-4-29 0,0 0 0,1 0 0,0 0 0,0 0 0,1 0 0,4 12 0,-6-19 0,0 0 0,1 0 0,-1 0 0,0 0 0,0 1 0,0-1 0,0 0 0,1 0 0,-1 0 0,0 0 0,0 0 0,0 0 0,1 0 0,-1 0 0,0 0 0,0 0 0,0 0 0,1 0 0,-1 0 0,0 0 0,0 0 0,0 0 0,1 0 0,-1 0 0,0 0 0,0 0 0,0 0 0,1 0 0,-1 0 0,0 0 0,0-1 0,0 1 0,0 0 0,1 0 0,-1 0 0,0 0 0,0 0 0,0-1 0,0 1 0,0 0 0,0 0 0,1 0 0,-1 0 0,0-1 0,0 1 0,0 0 0,0 0 0,0 0 0,0-1 0,11-17 0,7-19 0,20-61 0,37-82 0,-46 105 0,-24 57 0,1 1 0,1 0 0,16-28 0,-23 44 0,1 0 0,-1-1 0,1 1 0,0 0 0,0 0 0,-1 0 0,1 0 0,0 0 0,0 0 0,0 0 0,0 0 0,0 0 0,0 1 0,1-1 0,-1 0 0,0 1 0,0-1 0,0 1 0,1-1 0,1 1 0,-2 0 0,-1 0 0,1 0 0,0 1 0,0-1 0,0 0 0,0 1 0,-1-1 0,1 1 0,0-1 0,0 1 0,-1-1 0,1 1 0,0-1 0,-1 1 0,1 0 0,-1-1 0,1 1 0,-1 0 0,1 0 0,-1 0 0,1-1 0,-1 2 0,4 6 0,-1 1 0,-1-1 0,1 0 0,1 18 0,9 171 0,2 16 0,11-67 0,7 45 0,-25-155 0,-2-30 0,-1-24 0,40-435 0,-13 246 0,-30 188 0,0 0 0,2 0 0,1 0 0,0 0 0,1 1 0,1 0 0,0 1 0,2-1 0,0 1 0,16-22 0,-19 32 0,-1-1 0,0 1 0,0-1 0,0-1 0,-1 1 0,4-13 0,-7 20 0,-1-1 0,1 0 0,-1 0 0,0 0 0,1 0 0,-1 0 0,0 1 0,0-1 0,0 0 0,-1 0 0,1 0 0,0 0 0,-1 0 0,1 0 0,-1 1 0,0-1 0,1 0 0,-1 0 0,0 1 0,0-1 0,0 0 0,0 1 0,0-1 0,-1 1 0,1 0 0,0-1 0,-1 1 0,1 0 0,-1 0 0,1 0 0,-1-1 0,0 2 0,1-1 0,-1 0 0,0 0 0,0 1 0,-2-2 0,-1 0 0,1 1 0,0-1 0,-1 1 0,0 0 0,1 0 0,-1 0 0,0 0 0,0 1 0,1 0 0,-1 0 0,0 0 0,0 1 0,1-1 0,-1 1 0,0 0 0,1 1 0,-1-1 0,1 1 0,-1 0 0,1 0 0,0 0 0,0 0 0,0 1 0,0 0 0,0 0 0,1 0 0,-1 0 0,1 1 0,0-1 0,0 1 0,0 0 0,0 0 0,1 0 0,-1 0 0,1 0 0,-3 8 0,-3 6 0,1 1 0,1 1 0,1 0 0,0-1 0,1 1 0,2 1 0,-2 27 0,4 12 0,9 72 0,-8-114 0,20 131 0,-19-135 0,2 0 0,0 0 0,0-1 0,2 0 0,-1 0 0,2 0 0,-1 0 0,12 14 0,-14-23 0,1 1 0,0-1 0,0 0 0,0 0 0,1 0 0,0-1 0,-1 0 0,1 0 0,0 0 0,0-1 0,0 0 0,1 0 0,-1 0 0,0-1 0,1 0 0,-1 0 0,1-1 0,0 0 0,-1 0 0,1 0 0,-1-1 0,1 0 0,-1-1 0,0 1 0,9-4 0,-2 1 0,0 0 0,0-1 0,-1 0 0,1-1 0,-1-1 0,-1 0 0,1-1 0,-1 0 0,0 0 0,19-21 0,33-53 0,51-91 0,-38 56 0,-50 76 0,21-51 0,6-10 0,27-20 0,-79 121 0,0-1 0,0 1 0,-1 0 0,1 0 0,-1 0 0,1 0 0,-1 0 0,1-1 0,-1 1 0,1 0 0,-1-1 0,0 1 0,0 0 0,0 0 0,0-1 0,0 1 0,0 0 0,0-1 0,0 1 0,-1-2 0,1 2 0,-1 1 0,1-1 0,-1 0 0,0 1 0,1-1 0,-1 1 0,0-1 0,1 0 0,-1 1 0,0-1 0,0 1 0,1 0 0,-1-1 0,0 1 0,0 0 0,0-1 0,0 1 0,0 0 0,0 0 0,1 0 0,-3 0 0,-2 0 0,1 0 0,-1 0 0,1 1 0,-1 0 0,1 0 0,-1 0 0,1 0 0,0 1 0,-1-1 0,-5 5 0,-10 8 0,1 0 0,0 2 0,2 0 0,-1 1 0,-28 38 0,10-4 0,-33 60 0,40-54 0,-39 106 0,88-203 0,1 1 0,2 0 0,31-37 0,-26 36 0,-26 38 0,101-137 0,-89 121 0,2 1 0,0 1 0,1 1 0,0 0 0,31-19 0,-45 31 0,1 1 0,-1 0 0,1 0 0,0 0 0,0 0 0,0 1 0,0 0 0,0-1 0,0 1 0,0 1 0,1-1 0,-1 1 0,0-1 0,0 1 0,1 0 0,-1 1 0,0-1 0,0 1 0,1 0 0,-1 0 0,0 0 0,0 1 0,5 2 0,-3 0 0,0 1 0,0-1 0,-1 1 0,0 1 0,0-1 0,0 1 0,-1 0 0,0 0 0,0 0 0,0 0 0,-1 1 0,5 12 0,3 10 0,-2 0 0,-1 1 0,-1 1 0,-2-1 0,3 48 0,-9 159 0,-2-106 0,3-121 0,0-1 0,-1 0 0,0 1 0,0-1 0,-1 0 0,-1 0 0,1 0 0,-1 0 0,-1 0 0,-7 14 0,5-14 0,-1 0 0,0 0 0,-1 0 0,0-1 0,0 0 0,-1-1 0,0 0 0,-14 8 0,-1 1 0,0-2 0,-36 15 0,50-24 0,-1-2 0,1 1 0,-1-1 0,0-1 0,0 0 0,0-1 0,0 0 0,0 0 0,-12-2 0,21 1 0,-1-1 0,1 1 0,-1-1 0,1 0 0,-1 0 0,1 0 0,-1 0 0,1 0 0,0-1 0,-1 1 0,1-1 0,0 1 0,0-1 0,0 0 0,0 0 0,1 0 0,-1 0 0,0 0 0,1 0 0,-1-1 0,1 1 0,0 0 0,0-1 0,0 1 0,0-1 0,0 1 0,1-1 0,-1 1 0,1-1 0,-1-3 0,-1-11 0,1 0 0,1 0 0,3-30 0,-2 22 0,-1 16 0,1 1 0,-1-1 0,1 1 0,1-1 0,-1 1 0,2 0 0,-1 0 0,1 0 0,0 0 0,0 0 0,1 0 0,1 1 0,-1 0 0,1 0 0,0 0 0,0 0 0,1 1 0,0 0 0,0 0 0,1 0 0,10-6 0,138-90 0,-120 83 0,-1-1 0,-2-2 0,0-1 0,-1-2 0,43-45 0,-12-17 0,-2 0 0,-53 78 0,0 1 0,0 0 0,1 1 0,0 0 0,0 0 0,1 1 0,11-7 0,-19 12 0,1 1 0,0-1 0,-1 0 0,1 0 0,0 1 0,0-1 0,0 1 0,-1 0 0,1-1 0,0 1 0,0 0 0,0 0 0,0 0 0,0 0 0,-1 1 0,1-1 0,0 0 0,0 1 0,0 0 0,-1-1 0,1 1 0,0 0 0,0 0 0,-1 0 0,1 0 0,-1 0 0,1 0 0,-1 0 0,1 0 0,-1 1 0,0-1 0,0 0 0,0 1 0,0-1 0,0 1 0,0 0 0,0-1 0,0 1 0,1 3 0,3 8 0,0 0 0,0 0 0,-1 1 0,2 16 0,-4-20 0,8 58 0,-3 0 0,-4 0 0,-6 104 0,0-29 0,3-75 0,0-63 0,0-8 0,0-38 0,-1-4 0,1-11 0,9-91 0,-6 128 0,1 1 0,0-1 0,2 1 0,0 0 0,1 1 0,0-1 0,2 1 0,18-29 0,-11 24 0,1 0 0,1 0 0,1 2 0,0 1 0,33-25 0,-45 38 0,0 1 0,1 0 0,0 0 0,0 1 0,0 0 0,0 0 0,0 1 0,1 0 0,0 1 0,0-1 0,0 2 0,-1-1 0,2 1 0,-1 1 0,0 0 0,0 0 0,0 1 0,0 0 0,0 0 0,14 5 0,-17-4 0,0 1 0,-1 0 0,1 0 0,-1 0 0,0 1 0,0-1 0,0 1 0,0 1 0,-1-1 0,1 1 0,-1-1 0,0 1 0,-1 0 0,1 1 0,-1-1 0,0 1 0,0-1 0,-1 1 0,0 0 0,2 6 0,1 8 0,-1-1 0,-1 1 0,0 0 0,-2-1 0,0 21 0,-4 248 0,2-351 0,11-198 0,-6 232 0,1 0 0,1 0 0,2 0 0,1 1 0,1 0 0,26-50 0,-31 69 0,35-58 0,-36 62 0,-1 1 0,1-1 0,0 0 0,1 1 0,-1 0 0,1 0 0,0 0 0,0 1 0,0-1 0,6-2 0,-10 6 0,0 0 0,0-1 0,1 1 0,-1 0 0,0 0 0,1 0 0,-1 0 0,0 0 0,0 0 0,1 0 0,-1 0 0,0 0 0,1 1 0,-1-1 0,0 1 0,0-1 0,1 1 0,-1-1 0,0 1 0,0-1 0,0 1 0,0 0 0,0 0 0,0 0 0,0 0 0,0 0 0,0 0 0,0 0 0,-1 0 0,1 0 0,0 0 0,-1 0 0,1 0 0,-1 0 0,1 1 0,-1-1 0,1 0 0,-1 0 0,0 1 0,1 1 0,11 66 0,-11-53 0,12 93 0,-5 0 0,-10 190 0,1-291 0,0-1 0,0 1 0,-1 0 0,0 0 0,-1-1 0,1 1 0,-1-1 0,-1 0 0,1 0 0,-1 0 0,0 0 0,-1-1 0,0 0 0,0 1 0,0-2 0,-1 1 0,1-1 0,-8 6 0,9-9 0,0 1 0,0-1 0,-1 0 0,1 0 0,0 0 0,-1-1 0,1 1 0,-1-1 0,1 0 0,-1 0 0,0-1 0,0 0 0,1 1 0,-1-2 0,0 1 0,1 0 0,-1-1 0,0 0 0,1 0 0,-1 0 0,1-1 0,-1 0 0,1 1 0,0-1 0,0-1 0,0 1 0,0-1 0,0 0 0,0 1 0,1-2 0,-6-4 0,-7-8 0,0-1 0,2-1 0,0 0 0,0-1 0,2 0 0,-12-26 0,-46-129 0,53 126 0,-91-233 0,96 246 0,-11-61 0,3 14 0,13 55 0,-2-1 0,-1 2 0,-1-1 0,-1 2 0,-2 0 0,-29-42 0,32 51 0,0 1 0,0-2 0,2 0 0,0 0 0,1 0 0,0-1 0,2-1 0,0 1 0,1-1 0,1 0 0,0 0 0,0-38 0,-28-249 0,14 177 0,7 57 0,4 29 0,-2-76 0,10-375 0,-1 489 0,0-1 0,0 1 0,-1 0 0,0-1 0,0 1 0,0-1 0,-1 1 0,0 0 0,-3-7 0,4 11 0,0 0 0,0-1 0,0 1 0,0 0 0,0-1 0,0 1 0,0 0 0,0 0 0,0 0 0,-1 0 0,1 0 0,0 1 0,-1-1 0,1 0 0,-1 0 0,1 1 0,-1-1 0,1 1 0,-1 0 0,1-1 0,-1 1 0,0 0 0,1 0 0,-1 0 0,1 0 0,-1 0 0,0 0 0,1 0 0,-1 1 0,1-1 0,-1 1 0,1-1 0,-1 1 0,1-1 0,-1 1 0,-1 1 0,-4 2 0,1 0 0,-1 0 0,1 1 0,1 0 0,-1 0 0,1 0 0,0 1 0,0 0 0,0 0 0,-4 8 0,-40 76 0,29-50 0,-17 38 0,3 1 0,3 3 0,-39 166 0,58-169 0,9-57 0,0 0 0,-1-1 0,-11 32 0,4-19 0,-12 59 0,-2 10 0,-46 133 0,55-191 0,15-42 0,0-1 0,0 1 0,-1-1 0,1 0 0,0 1 0,-1-1 0,0 0 0,1 0 0,-1 1 0,0-1 0,0-1 0,0 1 0,-4 3 0,5-6 0,0 0 0,0 0 0,0 0 0,0 0 0,0 0 0,0-1 0,1 1 0,-1 0 0,0 0 0,1 0 0,-1-1 0,1 1 0,-1 0 0,1-1 0,0 1 0,-1 0 0,1-1 0,0 1 0,0-1 0,0 1 0,0 0 0,0-3 0,0 3 0,-5-363 0,8 202 0,0-15 0,-6-223 0,3 395 0,-1 0 0,1 0 0,-1 1 0,0-1 0,0 1 0,-1-1 0,-2-6 0,4 11 0,0 0 0,0-1 0,0 1 0,-1 0 0,1 0 0,0-1 0,0 1 0,0 0 0,-1 0 0,1-1 0,0 1 0,0 0 0,-1 0 0,1 0 0,0-1 0,0 1 0,-1 0 0,1 0 0,0 0 0,-1 0 0,1 0 0,0 0 0,-1 0 0,1 0 0,0 0 0,-1 0 0,1 0 0,0 0 0,-1 0 0,1 0 0,0 0 0,-1 0 0,1 0 0,0 0 0,0 0 0,-1 0 0,-14 21 0,-12 43 0,4 2 0,-27 112 0,-8 143 0,42-178 0,10-77 0,-20 89 0,13-103 0,4-21 0,2 0 0,1 1 0,-4 57 0,9-59 0,0-15 0,0 1 0,2-1 0,0 1 0,0-1 0,5 17 0,-6-32 0,0 0 0,0 1 0,-1-1 0,1 0 0,0 1 0,0-1 0,1 0 0,-1 1 0,0-1 0,0 0 0,0 1 0,0-1 0,0 0 0,0 1 0,0-1 0,0 0 0,1 0 0,-1 1 0,0-1 0,0 0 0,0 1 0,1-1 0,-1 0 0,0 0 0,0 0 0,0 1 0,1-1 0,-1 0 0,0 0 0,1 0 0,-1 0 0,0 1 0,1-1 0,-1 0 0,0 0 0,0 0 0,1 0 0,-1 0 0,0 0 0,1 0 0,-1 0 0,0 0 0,1 0 0,-1 0 0,0 0 0,1 0 0,-1 0 0,0 0 0,1-1 0,11-18 0,3-30 0,-8-11 0,-1-1 0,-6-110 0,-2 93 0,0 51 0,-1 1 0,-1 0 0,-2 0 0,-1 1 0,0 0 0,-16-34 0,8 19 0,-14-54 0,5-79 0,18 121 0,1-23 0,4 61 0,2 55 0,-1 935 0,-4-924 0,4-49 0,0 0 0,-1 0 0,0-1 0,1 1 0,-1 0 0,0-1 0,0 1 0,0-1 0,-1 1 0,1-1 0,-1 0 0,1 1 0,-1-1 0,0 0 0,-3 3 0,4-5 0,1 0 0,-1 0 0,1 0 0,0 0 0,-1 0 0,1 0 0,-1 0 0,1 0 0,0 0 0,-1 0 0,1 0 0,-1 0 0,1 0 0,-1 0 0,1 0 0,0-1 0,-1 1 0,1 0 0,0 0 0,-1-1 0,1 1 0,0 0 0,-1 0 0,1-1 0,0 1 0,-1 0 0,1-1 0,0 1 0,0-1 0,0 1 0,-1 0 0,1-1 0,0 1 0,0 0 0,0-1 0,0 1 0,0-1 0,0 1 0,0-1 0,-1 1 0,1 0 0,1-2 0,-6-22 0,4 24 0,-7-98 0,5-160 0,4 144 0,1-1088 0,-3 1171 0,-11-57 0,6 54 0,-2-42 0,-4-24 0,6 71 0,-1-47 0,7-439 0,-5 478 0,5 37 0,0 0 0,0-1 0,0 1 0,0 0 0,0 0 0,0-1 0,-1 1 0,1 0 0,0-1 0,0 1 0,0 0 0,-1 0 0,1-1 0,0 1 0,0 0 0,0 0 0,-1-1 0,1 1 0,0 0 0,-1 0 0,1 0 0,0 0 0,0-1 0,-1 1 0,1 0 0,0 0 0,-1 0 0,1 0 0,0 0 0,-1 0 0,1 0 0,-1 0 0,-12 16 0,2 10 0,1 0 0,2 0 0,0 1 0,-5 42 0,-11 39 0,14-72 0,2 1 0,2 0 0,-3 57 0,10 113 0,1-84 0,1-86 0,1-1 0,11 44 0,-50-167 0,-38-84 0,64 152 0,2 1 0,0-1 0,1 0 0,0-1 0,2 1 0,0-1 0,0-25 0,4-146 0,4 79 0,-5 99 0,1-1 0,1 1 0,0 0 0,0 0 0,2-1 0,0 1 0,4-13 0,-7 26 0,0 0 0,0 0 0,0 0 0,0 0 0,0 0 0,0 0 0,0 1 0,1-1 0,-1 0 0,0 0 0,0 0 0,0 0 0,0 0 0,0 0 0,0 0 0,0 0 0,0 0 0,0 0 0,0 0 0,0 0 0,0 0 0,0 0 0,0 0 0,0 0 0,1 0 0,-1 0 0,0 0 0,0 0 0,0 0 0,0 0 0,0 0 0,0 0 0,0 0 0,0 0 0,0 0 0,0 0 0,0 0 0,0 0 0,0 0 0,0 0 0,1 0 0,-1 0 0,0 0 0,0-1 0,0 1 0,0 0 0,0 0 0,0 14 0,-2 19 0,-12 114 0,9 260 0,8-211 0,-2-148 0,1-33 0,-1 0 0,0 0 0,-2 0 0,1 0 0,-2 0 0,0-1 0,-1 1 0,0 0 0,-7 15 0,10-28 0,-1 0 0,0 0 0,0 0 0,0 0 0,0-1 0,0 1 0,0 0 0,0 0 0,0-1 0,-1 1 0,1-1 0,-1 1 0,1-1 0,-1 1 0,0-1 0,1 0 0,-1 0 0,0 0 0,0 0 0,0 0 0,0 0 0,0-1 0,0 1 0,0-1 0,0 1 0,0-1 0,0 0 0,0 1 0,0-1 0,0 0 0,0-1 0,0 1 0,-1 0 0,1-1 0,0 1 0,0-1 0,0 1 0,0-1 0,0 0 0,1 0 0,-1 0 0,-3-2 0,-1-1 0,0-2 0,0 1 0,0 0 0,0-1 0,1 0 0,0-1 0,1 1 0,-1-1 0,1 0 0,-4-8 0,-7-20 0,2-1 0,1 0 0,2-1 0,1 0 0,-5-61 0,5-192 0,8 180 0,3-81 0,1 174 0,1 0 0,1 1 0,0 0 0,1 0 0,0 0 0,2 0 0,-1 1 0,2 0 0,19-24 0,11-24 0,-37 59 0,0 0 0,0 0 0,-1 0 0,1 0 0,-1 0 0,0 0 0,1-6 0,-2 9 0,0 1 0,0-1 0,0 1 0,0-1 0,0 1 0,0 0 0,0-1 0,0 1 0,0-1 0,-1 1 0,1-1 0,0 1 0,0 0 0,0-1 0,0 1 0,-1-1 0,1 1 0,0 0 0,0-1 0,-1 1 0,1 0 0,0-1 0,-1 1 0,1 0 0,0-1 0,-1 1 0,1 0 0,-1-1 0,-19 8 0,11 0 0,0 0 0,0 0 0,1 1 0,0 0 0,1 0 0,-1 1 0,-6 12 0,-44 76 0,37-58 0,-137 300 0,54-101 0,82-188 0,-20 72 0,16-43 0,19-50 0,-3 8 0,7-33 0,1-19 0,6-178 0,-5-162 0,-12 238 0,-1-36 0,15-351 0,1 478 0,2 0 0,1 0 0,1 0 0,1 1 0,1-1 0,21-41 0,-17 37 0,-11 30 0,-1 0 0,0 0 0,0 0 0,0 0 0,0-1 0,0 1 0,0 0 0,0 0 0,1 0 0,-1 0 0,0 0 0,0 0 0,0 0 0,0-1 0,0 1 0,0 0 0,0 0 0,0 0 0,0 0 0,0 0 0,0 0 0,0-1 0,0 1 0,0 0 0,0 0 0,0 0 0,0 0 0,0-1 0,0 1 0,0 0 0,0 0 0,0 0 0,0 0 0,0 0 0,0-1 0,0 1 0,0 0 0,0 0 0,0 0 0,0 0 0,0 0 0,0 0 0,0-1 0,-1 1 0,1 0 0,0 0 0,0 0 0,0 0 0,0 0 0,0 0 0,0 0 0,0 0 0,-1 0 0,1 0 0,0 0 0,0-1 0,0 1 0,0 0 0,0 0 0,-1 0 0,1 0 0,0 0 0,0 0 0,0 0 0,0 0 0,-1 0 0,1 0 0,-15 10 0,-28 25 0,32-25 0,-21 16 0,-75 68 0,98-86 0,1 0 0,-2 0 0,1-2 0,-1 1 0,0-1 0,0 0 0,-1-1 0,0-1 0,-20 7 0,23-8 0,0-1 0,0-1 0,0 0 0,0 0 0,0 0 0,0-1 0,0 0 0,0 0 0,0-1 0,0 0 0,0-1 0,1 0 0,-1 0 0,-14-6 0,15 3 0,1 1 0,-1-1 0,1 0 0,1 0 0,-1-1 0,1 0 0,0 0 0,0 0 0,-6-10 0,-35-69 0,33 58 0,-1 2 0,-1 2 0,-1 0 0,0 1 0,-2 1 0,-1 0 0,-24-20 0,-5 0 0,-83-55 0,126 93 0,0-1 0,0 1 0,0 0 0,-1 0 0,1 0 0,-1 1 0,0 0 0,1 0 0,-1 0 0,0 1 0,0 0 0,0 0 0,0 0 0,0 1 0,-1 0 0,1 0 0,0 1 0,0-1 0,0 1 0,0 1 0,0-1 0,0 1 0,1 0 0,-1 0 0,0 1 0,1 0 0,0 0 0,0 0 0,0 0 0,0 1 0,0 0 0,0 0 0,1 0 0,0 1 0,0-1 0,0 1 0,1 0 0,-1 0 0,1 0 0,-5 12 0,-4 10 0,1 1 0,2 0 0,0 0 0,2 1 0,1 0 0,-4 50 0,7 186 0,5-145 0,0-98 0,1-1 0,0 0 0,2 0 0,1 0 0,0 0 0,1-1 0,14 26 0,-11-25 0,-1 0 0,-1 0 0,-1 1 0,-1 1 0,-1-1 0,3 31 0,-3-4 0,2-1 0,2 1 0,2-2 0,22 58 0,30 139 0,-62-240 0,0-1 0,0 1 0,0-1 0,0 1 0,1-1 0,0 1 0,-1-1 0,1 0 0,0 0 0,1 1 0,-1-2 0,0 1 0,1 0 0,0 0 0,-1-1 0,1 1 0,0-1 0,5 3 0,-7-5 0,1 1 0,-1-1 0,0 1 0,1-1 0,-1 0 0,0 1 0,0-1 0,1 0 0,-1 0 0,0 0 0,1 0 0,-1 0 0,0 0 0,1 0 0,-1-1 0,0 1 0,1 0 0,-1-1 0,0 1 0,2-2 0,-1 0 0,0 1 0,0-1 0,0 0 0,0 0 0,-1 1 0,1-2 0,0 1 0,-1 0 0,0 0 0,0 0 0,0 0 0,0-1 0,0 1 0,1-5 0,4-26 0,-1 1 0,-1-1 0,-2 0 0,-2 0 0,-4-47 0,0 0 0,6-23 0,-1 45 0,-7-78 0,2 118 0,-1 0 0,-1 0 0,-1 0 0,0 1 0,-1 0 0,-1 0 0,-1 1 0,-15-21 0,11 17 0,0-1 0,2-1 0,1 0 0,-10-26 0,-62-192 0,83 238 0,-1 0 0,0 0 0,0 0 0,1 1 0,-1-1 0,1 0 0,0 0 0,-1 0 0,1 0 0,0 0 0,0 0 0,0 0 0,0 0 0,1 0 0,-1 0 0,0 0 0,1 0 0,1-2 0,-2 3 0,1 0 0,0 1 0,0-1 0,0 1 0,-1-1 0,1 1 0,0 0 0,0-1 0,0 1 0,0 0 0,0 0 0,0-1 0,0 1 0,0 0 0,0 0 0,0 0 0,0 0 0,0 0 0,0 1 0,0-1 0,0 0 0,-1 0 0,1 1 0,0-1 0,1 1 0,7 3 0,0 0 0,0 0 0,0 1 0,-1 1 0,12 9 0,10 11 0,-2 2 0,0 1 0,-2 1 0,31 47 0,73 141 0,-4-5 0,-79-146 0,-4 2 0,-3 2 0,51 125 0,-65-107 0,-19-59 0,18 48 0,-13-51 0,-2 1 0,11 47 0,-19-202 0,-4 67 0,3-1 0,3 1 0,17-94 0,-12 96 0,-8 45 0,1 0 0,0 1 0,0-1 0,1 0 0,1 1 0,0 0 0,1-1 0,7-12 0,-12 24 0,0 0 0,1 0 0,-1 0 0,0 0 0,1 1 0,-1-1 0,1 0 0,-1 0 0,1 0 0,0 1 0,-1-1 0,1 0 0,0 1 0,-1-1 0,1 1 0,0-1 0,0 1 0,0-1 0,-1 1 0,1 0 0,0-1 0,0 1 0,0 0 0,0-1 0,0 1 0,0 0 0,0 0 0,0 0 0,-1 0 0,1 0 0,0 0 0,0 0 0,0 0 0,0 1 0,0-1 0,0 0 0,0 0 0,0 1 0,0-1 0,-1 0 0,1 1 0,0-1 0,0 1 0,0 0 0,-1-1 0,1 1 0,0-1 0,-1 1 0,1 0 0,-1 0 0,1-1 0,-1 1 0,1 0 0,-1 0 0,1 0 0,-1-1 0,1 1 0,-1 0 0,0 2 0,4 6 0,0 0 0,-1 0 0,0 1 0,1 11 0,8 53-682,5 129-1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44F57-B094-4009-B370-2C1F7DA8C925}" type="datetimeFigureOut">
              <a:rPr lang="en-MY" smtClean="0"/>
              <a:t>27/3/2024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2FC86-7DDC-4E8C-A5D6-3AFD3DF7E1E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881850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44F57-B094-4009-B370-2C1F7DA8C925}" type="datetimeFigureOut">
              <a:rPr lang="en-MY" smtClean="0"/>
              <a:t>27/3/2024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2FC86-7DDC-4E8C-A5D6-3AFD3DF7E1E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198950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44F57-B094-4009-B370-2C1F7DA8C925}" type="datetimeFigureOut">
              <a:rPr lang="en-MY" smtClean="0"/>
              <a:t>27/3/2024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2FC86-7DDC-4E8C-A5D6-3AFD3DF7E1E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39735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44F57-B094-4009-B370-2C1F7DA8C925}" type="datetimeFigureOut">
              <a:rPr lang="en-MY" smtClean="0"/>
              <a:t>27/3/2024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2FC86-7DDC-4E8C-A5D6-3AFD3DF7E1E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539696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44F57-B094-4009-B370-2C1F7DA8C925}" type="datetimeFigureOut">
              <a:rPr lang="en-MY" smtClean="0"/>
              <a:t>27/3/2024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2FC86-7DDC-4E8C-A5D6-3AFD3DF7E1E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462441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44F57-B094-4009-B370-2C1F7DA8C925}" type="datetimeFigureOut">
              <a:rPr lang="en-MY" smtClean="0"/>
              <a:t>27/3/2024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2FC86-7DDC-4E8C-A5D6-3AFD3DF7E1E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1574224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44F57-B094-4009-B370-2C1F7DA8C925}" type="datetimeFigureOut">
              <a:rPr lang="en-MY" smtClean="0"/>
              <a:t>27/3/2024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2FC86-7DDC-4E8C-A5D6-3AFD3DF7E1E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528829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and black logo&#10;&#10;Description automatically generated">
            <a:extLst>
              <a:ext uri="{FF2B5EF4-FFF2-40B4-BE49-F238E27FC236}">
                <a16:creationId xmlns:a16="http://schemas.microsoft.com/office/drawing/2014/main" id="{1E208212-7247-F9C2-FEF9-053260F658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1224" y="-9351"/>
            <a:ext cx="1380776" cy="1380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897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and black logo&#10;&#10;Description automatically generated">
            <a:extLst>
              <a:ext uri="{FF2B5EF4-FFF2-40B4-BE49-F238E27FC236}">
                <a16:creationId xmlns:a16="http://schemas.microsoft.com/office/drawing/2014/main" id="{1E208212-7247-F9C2-FEF9-053260F658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80776" cy="1380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861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and black logo&#10;&#10;Description automatically generated">
            <a:extLst>
              <a:ext uri="{FF2B5EF4-FFF2-40B4-BE49-F238E27FC236}">
                <a16:creationId xmlns:a16="http://schemas.microsoft.com/office/drawing/2014/main" id="{1E208212-7247-F9C2-FEF9-053260F658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77224"/>
            <a:ext cx="1380776" cy="1380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1735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and black logo&#10;&#10;Description automatically generated">
            <a:extLst>
              <a:ext uri="{FF2B5EF4-FFF2-40B4-BE49-F238E27FC236}">
                <a16:creationId xmlns:a16="http://schemas.microsoft.com/office/drawing/2014/main" id="{1E208212-7247-F9C2-FEF9-053260F658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1224" y="5477224"/>
            <a:ext cx="1380776" cy="1380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6760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44F57-B094-4009-B370-2C1F7DA8C925}" type="datetimeFigureOut">
              <a:rPr lang="en-MY" smtClean="0"/>
              <a:t>27/3/2024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2FC86-7DDC-4E8C-A5D6-3AFD3DF7E1E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2939554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44F57-B094-4009-B370-2C1F7DA8C925}" type="datetimeFigureOut">
              <a:rPr lang="en-MY" smtClean="0"/>
              <a:t>27/3/2024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2FC86-7DDC-4E8C-A5D6-3AFD3DF7E1E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2156018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44F57-B094-4009-B370-2C1F7DA8C925}" type="datetimeFigureOut">
              <a:rPr lang="en-MY" smtClean="0"/>
              <a:t>27/3/2024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2FC86-7DDC-4E8C-A5D6-3AFD3DF7E1E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8722553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44F57-B094-4009-B370-2C1F7DA8C925}" type="datetimeFigureOut">
              <a:rPr lang="en-MY" smtClean="0"/>
              <a:t>27/3/2024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2FC86-7DDC-4E8C-A5D6-3AFD3DF7E1E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236988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644F57-B094-4009-B370-2C1F7DA8C925}" type="datetimeFigureOut">
              <a:rPr lang="en-MY" smtClean="0"/>
              <a:t>27/3/2024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62FC86-7DDC-4E8C-A5D6-3AFD3DF7E1E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969235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9" r:id="rId8"/>
    <p:sldLayoutId id="2147483700" r:id="rId9"/>
    <p:sldLayoutId id="2147483701" r:id="rId10"/>
    <p:sldLayoutId id="2147483702" r:id="rId11"/>
    <p:sldLayoutId id="2147483695" r:id="rId12"/>
    <p:sldLayoutId id="2147483696" r:id="rId13"/>
    <p:sldLayoutId id="2147483697" r:id="rId14"/>
    <p:sldLayoutId id="2147483698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.png"/><Relationship Id="rId18" Type="http://schemas.openxmlformats.org/officeDocument/2006/relationships/slide" Target="slide26.xml"/><Relationship Id="rId26" Type="http://schemas.openxmlformats.org/officeDocument/2006/relationships/image" Target="../media/image12.png"/><Relationship Id="rId39" Type="http://schemas.openxmlformats.org/officeDocument/2006/relationships/slide" Target="slide71.xml"/><Relationship Id="rId3" Type="http://schemas.openxmlformats.org/officeDocument/2006/relationships/slide" Target="slide3.xml"/><Relationship Id="rId21" Type="http://schemas.openxmlformats.org/officeDocument/2006/relationships/slide" Target="slide33.xml"/><Relationship Id="rId34" Type="http://schemas.openxmlformats.org/officeDocument/2006/relationships/image" Target="../media/image11.png"/><Relationship Id="rId7" Type="http://schemas.openxmlformats.org/officeDocument/2006/relationships/image" Target="../media/image7.png"/><Relationship Id="rId12" Type="http://schemas.openxmlformats.org/officeDocument/2006/relationships/slide" Target="slide20.xml"/><Relationship Id="rId25" Type="http://schemas.openxmlformats.org/officeDocument/2006/relationships/image" Target="../media/image2.png"/><Relationship Id="rId33" Type="http://schemas.openxmlformats.org/officeDocument/2006/relationships/slide" Target="slide61.xml"/><Relationship Id="rId38" Type="http://schemas.openxmlformats.org/officeDocument/2006/relationships/image" Target="../media/image14.png"/><Relationship Id="rId2" Type="http://schemas.openxmlformats.org/officeDocument/2006/relationships/image" Target="../media/image5.png"/><Relationship Id="rId16" Type="http://schemas.openxmlformats.org/officeDocument/2006/relationships/image" Target="../media/image9.png"/><Relationship Id="rId29" Type="http://schemas.openxmlformats.org/officeDocument/2006/relationships/image" Target="../media/image13.png"/><Relationship Id="rId1" Type="http://schemas.openxmlformats.org/officeDocument/2006/relationships/slideLayout" Target="../slideLayouts/slideLayout8.xml"/><Relationship Id="rId6" Type="http://schemas.openxmlformats.org/officeDocument/2006/relationships/slide" Target="slide11.xml"/><Relationship Id="rId11" Type="http://schemas.openxmlformats.org/officeDocument/2006/relationships/image" Target="../media/image10.png"/><Relationship Id="rId24" Type="http://schemas.openxmlformats.org/officeDocument/2006/relationships/slide" Target="slide38.xml"/><Relationship Id="rId37" Type="http://schemas.openxmlformats.org/officeDocument/2006/relationships/image" Target="../media/image6.png"/><Relationship Id="rId40" Type="http://schemas.openxmlformats.org/officeDocument/2006/relationships/image" Target="../media/image14.png"/><Relationship Id="rId5" Type="http://schemas.openxmlformats.org/officeDocument/2006/relationships/image" Target="../media/image7.png"/><Relationship Id="rId15" Type="http://schemas.openxmlformats.org/officeDocument/2006/relationships/slide" Target="slide24.xml"/><Relationship Id="rId28" Type="http://schemas.openxmlformats.org/officeDocument/2006/relationships/image" Target="../media/image12.png"/><Relationship Id="rId36" Type="http://schemas.openxmlformats.org/officeDocument/2006/relationships/slide" Target="slide67.xml"/><Relationship Id="rId10" Type="http://schemas.openxmlformats.org/officeDocument/2006/relationships/image" Target="../media/image8.png"/><Relationship Id="rId19" Type="http://schemas.openxmlformats.org/officeDocument/2006/relationships/image" Target="../media/image4.png"/><Relationship Id="rId31" Type="http://schemas.openxmlformats.org/officeDocument/2006/relationships/image" Target="../media/image13.png"/><Relationship Id="rId4" Type="http://schemas.openxmlformats.org/officeDocument/2006/relationships/image" Target="../media/image5.png"/><Relationship Id="rId9" Type="http://schemas.openxmlformats.org/officeDocument/2006/relationships/slide" Target="slide16.xml"/><Relationship Id="rId22" Type="http://schemas.openxmlformats.org/officeDocument/2006/relationships/image" Target="../media/image3.png"/><Relationship Id="rId27" Type="http://schemas.openxmlformats.org/officeDocument/2006/relationships/slide" Target="slide44.xml"/><Relationship Id="rId30" Type="http://schemas.openxmlformats.org/officeDocument/2006/relationships/slide" Target="slide54.xml"/><Relationship Id="rId8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8.png"/><Relationship Id="rId4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0.png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9.png"/><Relationship Id="rId4" Type="http://schemas.openxmlformats.org/officeDocument/2006/relationships/image" Target="../media/image35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9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51.png"/><Relationship Id="rId4" Type="http://schemas.openxmlformats.org/officeDocument/2006/relationships/image" Target="../media/image3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4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41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3" Type="http://schemas.openxmlformats.org/officeDocument/2006/relationships/image" Target="../media/image41.png"/><Relationship Id="rId7" Type="http://schemas.openxmlformats.org/officeDocument/2006/relationships/image" Target="../media/image54.pn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11.xml"/><Relationship Id="rId6" Type="http://schemas.openxmlformats.org/officeDocument/2006/relationships/customXml" Target="../ink/ink2.xml"/><Relationship Id="rId5" Type="http://schemas.openxmlformats.org/officeDocument/2006/relationships/image" Target="../media/image53.png"/><Relationship Id="rId4" Type="http://schemas.openxmlformats.org/officeDocument/2006/relationships/customXml" Target="../ink/ink1.xml"/><Relationship Id="rId9" Type="http://schemas.openxmlformats.org/officeDocument/2006/relationships/image" Target="../media/image55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customXml" Target="../ink/ink4.xml"/><Relationship Id="rId7" Type="http://schemas.openxmlformats.org/officeDocument/2006/relationships/customXml" Target="../ink/ink6.xml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7.png"/><Relationship Id="rId5" Type="http://schemas.openxmlformats.org/officeDocument/2006/relationships/customXml" Target="../ink/ink5.xml"/><Relationship Id="rId4" Type="http://schemas.openxmlformats.org/officeDocument/2006/relationships/image" Target="../media/image56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0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0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8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8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8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9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9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262A474D-86AC-2F46-0F7F-319A9975AEC2}"/>
              </a:ext>
            </a:extLst>
          </p:cNvPr>
          <p:cNvGrpSpPr/>
          <p:nvPr/>
        </p:nvGrpSpPr>
        <p:grpSpPr>
          <a:xfrm>
            <a:off x="7495348" y="3503674"/>
            <a:ext cx="1919341" cy="2330978"/>
            <a:chOff x="7495348" y="3503674"/>
            <a:chExt cx="1919341" cy="2330978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E2489BA-40A3-4521-8AA5-F19749A74D46}"/>
                </a:ext>
              </a:extLst>
            </p:cNvPr>
            <p:cNvSpPr/>
            <p:nvPr/>
          </p:nvSpPr>
          <p:spPr>
            <a:xfrm rot="5400000">
              <a:off x="7289530" y="3709492"/>
              <a:ext cx="2330978" cy="1919341"/>
            </a:xfrm>
            <a:custGeom>
              <a:avLst/>
              <a:gdLst>
                <a:gd name="connsiteX0" fmla="*/ 0 w 2058926"/>
                <a:gd name="connsiteY0" fmla="*/ 1787600 h 1787600"/>
                <a:gd name="connsiteX1" fmla="*/ 1787600 w 2058926"/>
                <a:gd name="connsiteY1" fmla="*/ 0 h 1787600"/>
                <a:gd name="connsiteX2" fmla="*/ 1876222 w 2058926"/>
                <a:gd name="connsiteY2" fmla="*/ 183968 h 1787600"/>
                <a:gd name="connsiteX3" fmla="*/ 2058926 w 2058926"/>
                <a:gd name="connsiteY3" fmla="*/ 1088934 h 1787600"/>
                <a:gd name="connsiteX4" fmla="*/ 2058926 w 2058926"/>
                <a:gd name="connsiteY4" fmla="*/ 1787600 h 1787600"/>
                <a:gd name="connsiteX5" fmla="*/ 0 w 2058926"/>
                <a:gd name="connsiteY5" fmla="*/ 1787600 h 1787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58926" h="1787600">
                  <a:moveTo>
                    <a:pt x="0" y="1787600"/>
                  </a:moveTo>
                  <a:lnTo>
                    <a:pt x="1787600" y="0"/>
                  </a:lnTo>
                  <a:lnTo>
                    <a:pt x="1876222" y="183968"/>
                  </a:lnTo>
                  <a:cubicBezTo>
                    <a:pt x="1993869" y="462118"/>
                    <a:pt x="2058926" y="767929"/>
                    <a:pt x="2058926" y="1088934"/>
                  </a:cubicBezTo>
                  <a:lnTo>
                    <a:pt x="2058926" y="1787600"/>
                  </a:lnTo>
                  <a:lnTo>
                    <a:pt x="0" y="1787600"/>
                  </a:lnTo>
                  <a:close/>
                </a:path>
              </a:pathLst>
            </a:custGeom>
            <a:solidFill>
              <a:srgbClr val="FFDB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67" name="Graphic 66">
              <a:extLst>
                <a:ext uri="{FF2B5EF4-FFF2-40B4-BE49-F238E27FC236}">
                  <a16:creationId xmlns:a16="http://schemas.microsoft.com/office/drawing/2014/main" id="{375D6A9C-DE47-4176-BEAB-ACA6096F60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61198" y="4966827"/>
              <a:ext cx="785431" cy="785431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EB33D705-6741-EBC6-6435-04A073EBE36A}"/>
              </a:ext>
            </a:extLst>
          </p:cNvPr>
          <p:cNvGrpSpPr/>
          <p:nvPr/>
        </p:nvGrpSpPr>
        <p:grpSpPr>
          <a:xfrm>
            <a:off x="7588094" y="3606704"/>
            <a:ext cx="2925952" cy="1862445"/>
            <a:chOff x="7588094" y="3606704"/>
            <a:chExt cx="2925952" cy="1862445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49EC45B-7BD5-4AFE-9986-92D8BBA3C4DC}"/>
                </a:ext>
              </a:extLst>
            </p:cNvPr>
            <p:cNvSpPr/>
            <p:nvPr/>
          </p:nvSpPr>
          <p:spPr>
            <a:xfrm rot="5400000">
              <a:off x="8119847" y="3074951"/>
              <a:ext cx="1862445" cy="2925952"/>
            </a:xfrm>
            <a:custGeom>
              <a:avLst/>
              <a:gdLst>
                <a:gd name="connsiteX0" fmla="*/ 0 w 1854460"/>
                <a:gd name="connsiteY0" fmla="*/ 2913407 h 2913407"/>
                <a:gd name="connsiteX1" fmla="*/ 0 w 1854460"/>
                <a:gd name="connsiteY1" fmla="*/ 0 h 2913407"/>
                <a:gd name="connsiteX2" fmla="*/ 140729 w 1854460"/>
                <a:gd name="connsiteY2" fmla="*/ 7106 h 2913407"/>
                <a:gd name="connsiteX3" fmla="*/ 1830884 w 1854460"/>
                <a:gd name="connsiteY3" fmla="*/ 1020141 h 2913407"/>
                <a:gd name="connsiteX4" fmla="*/ 1854460 w 1854460"/>
                <a:gd name="connsiteY4" fmla="*/ 1058948 h 2913407"/>
                <a:gd name="connsiteX5" fmla="*/ 0 w 1854460"/>
                <a:gd name="connsiteY5" fmla="*/ 2913407 h 2913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54460" h="2913407">
                  <a:moveTo>
                    <a:pt x="0" y="2913407"/>
                  </a:moveTo>
                  <a:lnTo>
                    <a:pt x="0" y="0"/>
                  </a:lnTo>
                  <a:lnTo>
                    <a:pt x="140729" y="7106"/>
                  </a:lnTo>
                  <a:cubicBezTo>
                    <a:pt x="844144" y="78542"/>
                    <a:pt x="1454858" y="463550"/>
                    <a:pt x="1830884" y="1020141"/>
                  </a:cubicBezTo>
                  <a:lnTo>
                    <a:pt x="1854460" y="1058948"/>
                  </a:lnTo>
                  <a:lnTo>
                    <a:pt x="0" y="2913407"/>
                  </a:lnTo>
                  <a:close/>
                </a:path>
              </a:pathLst>
            </a:custGeom>
            <a:solidFill>
              <a:srgbClr val="9966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66" name="Graphic 65">
              <a:extLst>
                <a:ext uri="{FF2B5EF4-FFF2-40B4-BE49-F238E27FC236}">
                  <a16:creationId xmlns:a16="http://schemas.microsoft.com/office/drawing/2014/main" id="{5BF242A0-887D-4AEA-B789-0B0FEE3C22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274354" y="3951170"/>
              <a:ext cx="734670" cy="73467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8D82907D-7353-9222-86F7-147EB8DD7807}"/>
              </a:ext>
            </a:extLst>
          </p:cNvPr>
          <p:cNvGrpSpPr/>
          <p:nvPr/>
        </p:nvGrpSpPr>
        <p:grpSpPr>
          <a:xfrm>
            <a:off x="7414648" y="1550297"/>
            <a:ext cx="3099398" cy="2020932"/>
            <a:chOff x="7414648" y="1550297"/>
            <a:chExt cx="3099398" cy="2020932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BBE0A75E-D3D7-4040-A40A-2781A154AAF5}"/>
                </a:ext>
              </a:extLst>
            </p:cNvPr>
            <p:cNvSpPr/>
            <p:nvPr/>
          </p:nvSpPr>
          <p:spPr>
            <a:xfrm rot="5400000">
              <a:off x="7953881" y="1011064"/>
              <a:ext cx="2020932" cy="3099398"/>
            </a:xfrm>
            <a:custGeom>
              <a:avLst/>
              <a:gdLst>
                <a:gd name="connsiteX0" fmla="*/ 0 w 1777260"/>
                <a:gd name="connsiteY0" fmla="*/ 948432 h 2725691"/>
                <a:gd name="connsiteX1" fmla="*/ 80217 w 1777260"/>
                <a:gd name="connsiteY1" fmla="*/ 841160 h 2725691"/>
                <a:gd name="connsiteX2" fmla="*/ 1636533 w 1777260"/>
                <a:gd name="connsiteY2" fmla="*/ 7106 h 2725691"/>
                <a:gd name="connsiteX3" fmla="*/ 1777260 w 1777260"/>
                <a:gd name="connsiteY3" fmla="*/ 0 h 2725691"/>
                <a:gd name="connsiteX4" fmla="*/ 1777260 w 1777260"/>
                <a:gd name="connsiteY4" fmla="*/ 2725691 h 2725691"/>
                <a:gd name="connsiteX5" fmla="*/ 0 w 1777260"/>
                <a:gd name="connsiteY5" fmla="*/ 948432 h 2725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77260" h="2725691">
                  <a:moveTo>
                    <a:pt x="0" y="948432"/>
                  </a:moveTo>
                  <a:lnTo>
                    <a:pt x="80217" y="841160"/>
                  </a:lnTo>
                  <a:cubicBezTo>
                    <a:pt x="459262" y="381864"/>
                    <a:pt x="1011275" y="70605"/>
                    <a:pt x="1636533" y="7106"/>
                  </a:cubicBezTo>
                  <a:lnTo>
                    <a:pt x="1777260" y="0"/>
                  </a:lnTo>
                  <a:lnTo>
                    <a:pt x="1777260" y="2725691"/>
                  </a:lnTo>
                  <a:lnTo>
                    <a:pt x="0" y="948432"/>
                  </a:lnTo>
                  <a:close/>
                </a:path>
              </a:pathLst>
            </a:custGeom>
            <a:solidFill>
              <a:srgbClr val="007B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63" name="Graphic 62">
              <a:extLst>
                <a:ext uri="{FF2B5EF4-FFF2-40B4-BE49-F238E27FC236}">
                  <a16:creationId xmlns:a16="http://schemas.microsoft.com/office/drawing/2014/main" id="{667481CD-8B8F-4AFD-8279-E783AF5018C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180309" y="2339020"/>
              <a:ext cx="831815" cy="83181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DB82AF38-B31C-578E-B866-8C5B12040B6C}"/>
              </a:ext>
            </a:extLst>
          </p:cNvPr>
          <p:cNvGrpSpPr/>
          <p:nvPr/>
        </p:nvGrpSpPr>
        <p:grpSpPr>
          <a:xfrm>
            <a:off x="-5571" y="1183347"/>
            <a:ext cx="1772409" cy="2227943"/>
            <a:chOff x="-5571" y="1183347"/>
            <a:chExt cx="1772409" cy="2227943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48E5146B-3445-A485-D0AA-83DC8B7640DF}"/>
                </a:ext>
              </a:extLst>
            </p:cNvPr>
            <p:cNvSpPr/>
            <p:nvPr/>
          </p:nvSpPr>
          <p:spPr>
            <a:xfrm rot="5400000">
              <a:off x="-233338" y="1411114"/>
              <a:ext cx="2227943" cy="1772409"/>
            </a:xfrm>
            <a:custGeom>
              <a:avLst/>
              <a:gdLst>
                <a:gd name="connsiteX0" fmla="*/ 0 w 2227943"/>
                <a:gd name="connsiteY0" fmla="*/ 1772409 h 1772409"/>
                <a:gd name="connsiteX1" fmla="*/ 0 w 2227943"/>
                <a:gd name="connsiteY1" fmla="*/ 0 h 1772409"/>
                <a:gd name="connsiteX2" fmla="*/ 2227943 w 2227943"/>
                <a:gd name="connsiteY2" fmla="*/ 0 h 1772409"/>
                <a:gd name="connsiteX3" fmla="*/ 2227943 w 2227943"/>
                <a:gd name="connsiteY3" fmla="*/ 1772409 h 1772409"/>
                <a:gd name="connsiteX4" fmla="*/ 0 w 2227943"/>
                <a:gd name="connsiteY4" fmla="*/ 1772409 h 177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7943" h="1772409">
                  <a:moveTo>
                    <a:pt x="0" y="1772409"/>
                  </a:moveTo>
                  <a:lnTo>
                    <a:pt x="0" y="0"/>
                  </a:lnTo>
                  <a:lnTo>
                    <a:pt x="2227943" y="0"/>
                  </a:lnTo>
                  <a:lnTo>
                    <a:pt x="2227943" y="1772409"/>
                  </a:lnTo>
                  <a:lnTo>
                    <a:pt x="0" y="1772409"/>
                  </a:lnTo>
                  <a:close/>
                </a:path>
              </a:pathLst>
            </a:custGeom>
            <a:solidFill>
              <a:srgbClr val="7080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1C644F0F-118B-6487-2063-D167387DA99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14873" y="1356762"/>
              <a:ext cx="731520" cy="73152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C5C919B-EAAC-3896-03D2-2AE5D6B51E3E}"/>
              </a:ext>
            </a:extLst>
          </p:cNvPr>
          <p:cNvGrpSpPr/>
          <p:nvPr/>
        </p:nvGrpSpPr>
        <p:grpSpPr>
          <a:xfrm>
            <a:off x="-5571" y="3605254"/>
            <a:ext cx="1772409" cy="2227945"/>
            <a:chOff x="-5571" y="3605254"/>
            <a:chExt cx="1772409" cy="2227945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8BC07DE7-1A38-C139-F56A-682B9DE24398}"/>
                </a:ext>
              </a:extLst>
            </p:cNvPr>
            <p:cNvSpPr/>
            <p:nvPr/>
          </p:nvSpPr>
          <p:spPr>
            <a:xfrm rot="5400000">
              <a:off x="-233339" y="3833022"/>
              <a:ext cx="2227945" cy="1772409"/>
            </a:xfrm>
            <a:custGeom>
              <a:avLst/>
              <a:gdLst>
                <a:gd name="connsiteX0" fmla="*/ 0 w 2227945"/>
                <a:gd name="connsiteY0" fmla="*/ 1772409 h 1772409"/>
                <a:gd name="connsiteX1" fmla="*/ 0 w 2227945"/>
                <a:gd name="connsiteY1" fmla="*/ 0 h 1772409"/>
                <a:gd name="connsiteX2" fmla="*/ 2227945 w 2227945"/>
                <a:gd name="connsiteY2" fmla="*/ 0 h 1772409"/>
                <a:gd name="connsiteX3" fmla="*/ 2227945 w 2227945"/>
                <a:gd name="connsiteY3" fmla="*/ 1772409 h 1772409"/>
                <a:gd name="connsiteX4" fmla="*/ 0 w 2227945"/>
                <a:gd name="connsiteY4" fmla="*/ 1772409 h 177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7945" h="1772409">
                  <a:moveTo>
                    <a:pt x="0" y="1772409"/>
                  </a:moveTo>
                  <a:lnTo>
                    <a:pt x="0" y="0"/>
                  </a:lnTo>
                  <a:lnTo>
                    <a:pt x="2227945" y="0"/>
                  </a:lnTo>
                  <a:lnTo>
                    <a:pt x="2227945" y="1772409"/>
                  </a:lnTo>
                  <a:lnTo>
                    <a:pt x="0" y="1772409"/>
                  </a:lnTo>
                  <a:close/>
                </a:path>
              </a:pathLst>
            </a:custGeom>
            <a:solidFill>
              <a:srgbClr val="DC14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27" name="Graphic 26">
              <a:extLst>
                <a:ext uri="{FF2B5EF4-FFF2-40B4-BE49-F238E27FC236}">
                  <a16:creationId xmlns:a16="http://schemas.microsoft.com/office/drawing/2014/main" id="{5A1904AB-4828-87DA-0CB3-B62C280F47A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25551" y="4966827"/>
              <a:ext cx="731520" cy="73152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436279AC-69A2-9C5C-27F5-5F543722EE15}"/>
              </a:ext>
            </a:extLst>
          </p:cNvPr>
          <p:cNvGrpSpPr/>
          <p:nvPr/>
        </p:nvGrpSpPr>
        <p:grpSpPr>
          <a:xfrm>
            <a:off x="1788193" y="1184799"/>
            <a:ext cx="1772409" cy="2227943"/>
            <a:chOff x="1788193" y="1184799"/>
            <a:chExt cx="1772409" cy="2227943"/>
          </a:xfrm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FC6410F1-E7D7-4098-A2B5-994297733497}"/>
                </a:ext>
              </a:extLst>
            </p:cNvPr>
            <p:cNvSpPr/>
            <p:nvPr/>
          </p:nvSpPr>
          <p:spPr>
            <a:xfrm rot="5400000">
              <a:off x="1560426" y="1412566"/>
              <a:ext cx="2227943" cy="1772409"/>
            </a:xfrm>
            <a:custGeom>
              <a:avLst/>
              <a:gdLst>
                <a:gd name="connsiteX0" fmla="*/ 0 w 2227943"/>
                <a:gd name="connsiteY0" fmla="*/ 1772409 h 1772409"/>
                <a:gd name="connsiteX1" fmla="*/ 0 w 2227943"/>
                <a:gd name="connsiteY1" fmla="*/ 0 h 1772409"/>
                <a:gd name="connsiteX2" fmla="*/ 2227943 w 2227943"/>
                <a:gd name="connsiteY2" fmla="*/ 0 h 1772409"/>
                <a:gd name="connsiteX3" fmla="*/ 2227943 w 2227943"/>
                <a:gd name="connsiteY3" fmla="*/ 1772409 h 1772409"/>
                <a:gd name="connsiteX4" fmla="*/ 0 w 2227943"/>
                <a:gd name="connsiteY4" fmla="*/ 1772409 h 177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7943" h="1772409">
                  <a:moveTo>
                    <a:pt x="0" y="1772409"/>
                  </a:moveTo>
                  <a:lnTo>
                    <a:pt x="0" y="0"/>
                  </a:lnTo>
                  <a:lnTo>
                    <a:pt x="2227943" y="0"/>
                  </a:lnTo>
                  <a:lnTo>
                    <a:pt x="2227943" y="1772409"/>
                  </a:lnTo>
                  <a:lnTo>
                    <a:pt x="0" y="1772409"/>
                  </a:lnTo>
                  <a:close/>
                </a:path>
              </a:pathLst>
            </a:custGeom>
            <a:solidFill>
              <a:srgbClr val="B9A9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58" name="Graphic 57">
              <a:extLst>
                <a:ext uri="{FF2B5EF4-FFF2-40B4-BE49-F238E27FC236}">
                  <a16:creationId xmlns:a16="http://schemas.microsoft.com/office/drawing/2014/main" id="{37239489-23A6-43DD-B622-6E8B17D7557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308637" y="1356762"/>
              <a:ext cx="731520" cy="73152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0637C33-ABDD-A8B4-F437-056501DDFAF9}"/>
              </a:ext>
            </a:extLst>
          </p:cNvPr>
          <p:cNvGrpSpPr/>
          <p:nvPr/>
        </p:nvGrpSpPr>
        <p:grpSpPr>
          <a:xfrm>
            <a:off x="3595744" y="1184798"/>
            <a:ext cx="1919342" cy="2227943"/>
            <a:chOff x="3595744" y="1184798"/>
            <a:chExt cx="1919342" cy="2227943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F7315B3A-F642-4A57-8D9E-5B5F9B135B4C}"/>
                </a:ext>
              </a:extLst>
            </p:cNvPr>
            <p:cNvSpPr/>
            <p:nvPr/>
          </p:nvSpPr>
          <p:spPr>
            <a:xfrm rot="5400000">
              <a:off x="3441443" y="1339099"/>
              <a:ext cx="2227943" cy="1919342"/>
            </a:xfrm>
            <a:custGeom>
              <a:avLst/>
              <a:gdLst>
                <a:gd name="connsiteX0" fmla="*/ 0 w 2227943"/>
                <a:gd name="connsiteY0" fmla="*/ 1919342 h 1919342"/>
                <a:gd name="connsiteX1" fmla="*/ 0 w 2227943"/>
                <a:gd name="connsiteY1" fmla="*/ 0 h 1919342"/>
                <a:gd name="connsiteX2" fmla="*/ 2227943 w 2227943"/>
                <a:gd name="connsiteY2" fmla="*/ 0 h 1919342"/>
                <a:gd name="connsiteX3" fmla="*/ 2227943 w 2227943"/>
                <a:gd name="connsiteY3" fmla="*/ 1919342 h 1919342"/>
                <a:gd name="connsiteX4" fmla="*/ 0 w 2227943"/>
                <a:gd name="connsiteY4" fmla="*/ 1919342 h 1919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7943" h="1919342">
                  <a:moveTo>
                    <a:pt x="0" y="1919342"/>
                  </a:moveTo>
                  <a:lnTo>
                    <a:pt x="0" y="0"/>
                  </a:lnTo>
                  <a:lnTo>
                    <a:pt x="2227943" y="0"/>
                  </a:lnTo>
                  <a:lnTo>
                    <a:pt x="2227943" y="1919342"/>
                  </a:lnTo>
                  <a:lnTo>
                    <a:pt x="0" y="1919342"/>
                  </a:lnTo>
                  <a:close/>
                </a:path>
              </a:pathLst>
            </a:custGeom>
            <a:solidFill>
              <a:srgbClr val="0080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59" name="Graphic 58">
              <a:extLst>
                <a:ext uri="{FF2B5EF4-FFF2-40B4-BE49-F238E27FC236}">
                  <a16:creationId xmlns:a16="http://schemas.microsoft.com/office/drawing/2014/main" id="{E4B97B96-52E1-43CA-B94B-99B6F732BA9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03734" y="1356762"/>
              <a:ext cx="731520" cy="73152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506A6FA-F59E-0343-C25F-00CA0FF3D5BA}"/>
              </a:ext>
            </a:extLst>
          </p:cNvPr>
          <p:cNvGrpSpPr/>
          <p:nvPr/>
        </p:nvGrpSpPr>
        <p:grpSpPr>
          <a:xfrm>
            <a:off x="7495350" y="1184799"/>
            <a:ext cx="1905881" cy="2227943"/>
            <a:chOff x="7495350" y="1184799"/>
            <a:chExt cx="1905881" cy="2227943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E1F336C1-3F7D-40F8-81C8-730CC8211234}"/>
                </a:ext>
              </a:extLst>
            </p:cNvPr>
            <p:cNvSpPr/>
            <p:nvPr/>
          </p:nvSpPr>
          <p:spPr>
            <a:xfrm rot="5400000">
              <a:off x="7334319" y="1345830"/>
              <a:ext cx="2227943" cy="1905881"/>
            </a:xfrm>
            <a:custGeom>
              <a:avLst/>
              <a:gdLst>
                <a:gd name="connsiteX0" fmla="*/ 0 w 2227943"/>
                <a:gd name="connsiteY0" fmla="*/ 1905881 h 1905881"/>
                <a:gd name="connsiteX1" fmla="*/ 0 w 2227943"/>
                <a:gd name="connsiteY1" fmla="*/ 1207215 h 1905881"/>
                <a:gd name="connsiteX2" fmla="*/ 280606 w 2227943"/>
                <a:gd name="connsiteY2" fmla="*/ 99017 h 1905881"/>
                <a:gd name="connsiteX3" fmla="*/ 340760 w 2227943"/>
                <a:gd name="connsiteY3" fmla="*/ 0 h 1905881"/>
                <a:gd name="connsiteX4" fmla="*/ 2227943 w 2227943"/>
                <a:gd name="connsiteY4" fmla="*/ 1887183 h 1905881"/>
                <a:gd name="connsiteX5" fmla="*/ 2227943 w 2227943"/>
                <a:gd name="connsiteY5" fmla="*/ 1905881 h 1905881"/>
                <a:gd name="connsiteX6" fmla="*/ 0 w 2227943"/>
                <a:gd name="connsiteY6" fmla="*/ 1905881 h 1905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27943" h="1905881">
                  <a:moveTo>
                    <a:pt x="0" y="1905881"/>
                  </a:moveTo>
                  <a:lnTo>
                    <a:pt x="0" y="1207215"/>
                  </a:lnTo>
                  <a:cubicBezTo>
                    <a:pt x="0" y="805958"/>
                    <a:pt x="101650" y="428443"/>
                    <a:pt x="280606" y="99017"/>
                  </a:cubicBezTo>
                  <a:lnTo>
                    <a:pt x="340760" y="0"/>
                  </a:lnTo>
                  <a:lnTo>
                    <a:pt x="2227943" y="1887183"/>
                  </a:lnTo>
                  <a:lnTo>
                    <a:pt x="2227943" y="1905881"/>
                  </a:lnTo>
                  <a:lnTo>
                    <a:pt x="0" y="1905881"/>
                  </a:lnTo>
                  <a:close/>
                </a:path>
              </a:pathLst>
            </a:custGeom>
            <a:solidFill>
              <a:srgbClr val="40E0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60" name="Graphic 59">
              <a:extLst>
                <a:ext uri="{FF2B5EF4-FFF2-40B4-BE49-F238E27FC236}">
                  <a16:creationId xmlns:a16="http://schemas.microsoft.com/office/drawing/2014/main" id="{7DF81C79-6BD7-4D5C-A4AF-E8C27479EEF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776478" y="1356762"/>
              <a:ext cx="731520" cy="73152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11DDB9C-CB6C-F571-CDC9-DEE34D7825B1}"/>
              </a:ext>
            </a:extLst>
          </p:cNvPr>
          <p:cNvGrpSpPr/>
          <p:nvPr/>
        </p:nvGrpSpPr>
        <p:grpSpPr>
          <a:xfrm>
            <a:off x="5544935" y="1184799"/>
            <a:ext cx="1919341" cy="2227943"/>
            <a:chOff x="5544935" y="1184799"/>
            <a:chExt cx="1919341" cy="2227943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0489F845-6991-4A26-8547-852458E9B785}"/>
                </a:ext>
              </a:extLst>
            </p:cNvPr>
            <p:cNvSpPr/>
            <p:nvPr/>
          </p:nvSpPr>
          <p:spPr>
            <a:xfrm rot="5400000">
              <a:off x="5390634" y="1339100"/>
              <a:ext cx="2227943" cy="1919341"/>
            </a:xfrm>
            <a:custGeom>
              <a:avLst/>
              <a:gdLst>
                <a:gd name="connsiteX0" fmla="*/ 0 w 2227943"/>
                <a:gd name="connsiteY0" fmla="*/ 1919341 h 1919341"/>
                <a:gd name="connsiteX1" fmla="*/ 0 w 2227943"/>
                <a:gd name="connsiteY1" fmla="*/ 0 h 1919341"/>
                <a:gd name="connsiteX2" fmla="*/ 2227943 w 2227943"/>
                <a:gd name="connsiteY2" fmla="*/ 0 h 1919341"/>
                <a:gd name="connsiteX3" fmla="*/ 2227943 w 2227943"/>
                <a:gd name="connsiteY3" fmla="*/ 1919341 h 1919341"/>
                <a:gd name="connsiteX4" fmla="*/ 0 w 2227943"/>
                <a:gd name="connsiteY4" fmla="*/ 1919341 h 1919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7943" h="1919341">
                  <a:moveTo>
                    <a:pt x="0" y="1919341"/>
                  </a:moveTo>
                  <a:lnTo>
                    <a:pt x="0" y="0"/>
                  </a:lnTo>
                  <a:lnTo>
                    <a:pt x="2227943" y="0"/>
                  </a:lnTo>
                  <a:lnTo>
                    <a:pt x="2227943" y="1919341"/>
                  </a:lnTo>
                  <a:lnTo>
                    <a:pt x="0" y="1919341"/>
                  </a:lnTo>
                  <a:close/>
                </a:path>
              </a:pathLst>
            </a:custGeom>
            <a:solidFill>
              <a:srgbClr val="50C8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61" name="Graphic 60">
              <a:extLst>
                <a:ext uri="{FF2B5EF4-FFF2-40B4-BE49-F238E27FC236}">
                  <a16:creationId xmlns:a16="http://schemas.microsoft.com/office/drawing/2014/main" id="{7FE6EB61-7D88-4721-90DD-019531E6AB8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12274" y="1356762"/>
              <a:ext cx="731520" cy="73152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7D302A4-0784-8941-6E96-409406FDCE4D}"/>
              </a:ext>
            </a:extLst>
          </p:cNvPr>
          <p:cNvGrpSpPr/>
          <p:nvPr/>
        </p:nvGrpSpPr>
        <p:grpSpPr>
          <a:xfrm>
            <a:off x="1788193" y="3606706"/>
            <a:ext cx="1772409" cy="2227945"/>
            <a:chOff x="1788193" y="3606706"/>
            <a:chExt cx="1772409" cy="2227945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06929B6F-F6E8-4EF5-8931-70EE07CA1CB9}"/>
                </a:ext>
              </a:extLst>
            </p:cNvPr>
            <p:cNvSpPr/>
            <p:nvPr/>
          </p:nvSpPr>
          <p:spPr>
            <a:xfrm rot="5400000">
              <a:off x="1560425" y="3834474"/>
              <a:ext cx="2227945" cy="1772409"/>
            </a:xfrm>
            <a:custGeom>
              <a:avLst/>
              <a:gdLst>
                <a:gd name="connsiteX0" fmla="*/ 0 w 2227945"/>
                <a:gd name="connsiteY0" fmla="*/ 1772409 h 1772409"/>
                <a:gd name="connsiteX1" fmla="*/ 0 w 2227945"/>
                <a:gd name="connsiteY1" fmla="*/ 0 h 1772409"/>
                <a:gd name="connsiteX2" fmla="*/ 2227945 w 2227945"/>
                <a:gd name="connsiteY2" fmla="*/ 0 h 1772409"/>
                <a:gd name="connsiteX3" fmla="*/ 2227945 w 2227945"/>
                <a:gd name="connsiteY3" fmla="*/ 1772409 h 1772409"/>
                <a:gd name="connsiteX4" fmla="*/ 0 w 2227945"/>
                <a:gd name="connsiteY4" fmla="*/ 1772409 h 177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7945" h="1772409">
                  <a:moveTo>
                    <a:pt x="0" y="1772409"/>
                  </a:moveTo>
                  <a:lnTo>
                    <a:pt x="0" y="0"/>
                  </a:lnTo>
                  <a:lnTo>
                    <a:pt x="2227945" y="0"/>
                  </a:lnTo>
                  <a:lnTo>
                    <a:pt x="2227945" y="1772409"/>
                  </a:lnTo>
                  <a:lnTo>
                    <a:pt x="0" y="1772409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62" name="Graphic 61">
              <a:extLst>
                <a:ext uri="{FF2B5EF4-FFF2-40B4-BE49-F238E27FC236}">
                  <a16:creationId xmlns:a16="http://schemas.microsoft.com/office/drawing/2014/main" id="{B557F62B-4C65-4234-AC6A-2FF37D71602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319315" y="4966827"/>
              <a:ext cx="731520" cy="73152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9B5B3813-9478-2B67-7575-77DA01EAB5AF}"/>
              </a:ext>
            </a:extLst>
          </p:cNvPr>
          <p:cNvGrpSpPr/>
          <p:nvPr/>
        </p:nvGrpSpPr>
        <p:grpSpPr>
          <a:xfrm>
            <a:off x="5544935" y="3606706"/>
            <a:ext cx="1919341" cy="2227945"/>
            <a:chOff x="5544935" y="3606706"/>
            <a:chExt cx="1919341" cy="2227945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CACEFA76-E973-4A02-AF6A-90FB684A42FA}"/>
                </a:ext>
              </a:extLst>
            </p:cNvPr>
            <p:cNvSpPr/>
            <p:nvPr/>
          </p:nvSpPr>
          <p:spPr>
            <a:xfrm rot="5400000">
              <a:off x="5390633" y="3761008"/>
              <a:ext cx="2227945" cy="1919341"/>
            </a:xfrm>
            <a:custGeom>
              <a:avLst/>
              <a:gdLst>
                <a:gd name="connsiteX0" fmla="*/ 0 w 2227945"/>
                <a:gd name="connsiteY0" fmla="*/ 1919341 h 1919341"/>
                <a:gd name="connsiteX1" fmla="*/ 0 w 2227945"/>
                <a:gd name="connsiteY1" fmla="*/ 0 h 1919341"/>
                <a:gd name="connsiteX2" fmla="*/ 2227945 w 2227945"/>
                <a:gd name="connsiteY2" fmla="*/ 0 h 1919341"/>
                <a:gd name="connsiteX3" fmla="*/ 2227945 w 2227945"/>
                <a:gd name="connsiteY3" fmla="*/ 1919341 h 1919341"/>
                <a:gd name="connsiteX4" fmla="*/ 0 w 2227945"/>
                <a:gd name="connsiteY4" fmla="*/ 1919341 h 1919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7945" h="1919341">
                  <a:moveTo>
                    <a:pt x="0" y="1919341"/>
                  </a:moveTo>
                  <a:lnTo>
                    <a:pt x="0" y="0"/>
                  </a:lnTo>
                  <a:lnTo>
                    <a:pt x="2227945" y="0"/>
                  </a:lnTo>
                  <a:lnTo>
                    <a:pt x="2227945" y="1919341"/>
                  </a:lnTo>
                  <a:lnTo>
                    <a:pt x="0" y="1919341"/>
                  </a:lnTo>
                  <a:close/>
                </a:path>
              </a:pathLst>
            </a:custGeom>
            <a:solidFill>
              <a:srgbClr val="FF7F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64" name="Graphic 63">
              <a:extLst>
                <a:ext uri="{FF2B5EF4-FFF2-40B4-BE49-F238E27FC236}">
                  <a16:creationId xmlns:a16="http://schemas.microsoft.com/office/drawing/2014/main" id="{702F203C-F5C2-49F9-A053-8FB6F67FB25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52476" y="4966827"/>
              <a:ext cx="731520" cy="73152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657188CE-BD8D-F8AB-DF46-C2B011FCA6B5}"/>
              </a:ext>
            </a:extLst>
          </p:cNvPr>
          <p:cNvGrpSpPr/>
          <p:nvPr/>
        </p:nvGrpSpPr>
        <p:grpSpPr>
          <a:xfrm>
            <a:off x="3595744" y="3606705"/>
            <a:ext cx="1919342" cy="2227945"/>
            <a:chOff x="3595744" y="3606705"/>
            <a:chExt cx="1919342" cy="2227945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49EACAB2-4D29-4683-889E-3112A0CA97CD}"/>
                </a:ext>
              </a:extLst>
            </p:cNvPr>
            <p:cNvSpPr/>
            <p:nvPr/>
          </p:nvSpPr>
          <p:spPr>
            <a:xfrm rot="5400000">
              <a:off x="3441442" y="3761007"/>
              <a:ext cx="2227945" cy="1919342"/>
            </a:xfrm>
            <a:custGeom>
              <a:avLst/>
              <a:gdLst>
                <a:gd name="connsiteX0" fmla="*/ 0 w 2227945"/>
                <a:gd name="connsiteY0" fmla="*/ 1919342 h 1919342"/>
                <a:gd name="connsiteX1" fmla="*/ 0 w 2227945"/>
                <a:gd name="connsiteY1" fmla="*/ 0 h 1919342"/>
                <a:gd name="connsiteX2" fmla="*/ 2227945 w 2227945"/>
                <a:gd name="connsiteY2" fmla="*/ 0 h 1919342"/>
                <a:gd name="connsiteX3" fmla="*/ 2227945 w 2227945"/>
                <a:gd name="connsiteY3" fmla="*/ 1919342 h 1919342"/>
                <a:gd name="connsiteX4" fmla="*/ 0 w 2227945"/>
                <a:gd name="connsiteY4" fmla="*/ 1919342 h 1919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7945" h="1919342">
                  <a:moveTo>
                    <a:pt x="0" y="1919342"/>
                  </a:moveTo>
                  <a:lnTo>
                    <a:pt x="0" y="0"/>
                  </a:lnTo>
                  <a:lnTo>
                    <a:pt x="2227945" y="0"/>
                  </a:lnTo>
                  <a:lnTo>
                    <a:pt x="2227945" y="1919342"/>
                  </a:lnTo>
                  <a:lnTo>
                    <a:pt x="0" y="1919342"/>
                  </a:lnTo>
                  <a:close/>
                </a:path>
              </a:pathLst>
            </a:custGeom>
            <a:solidFill>
              <a:srgbClr val="F4C4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65" name="Graphic 64">
              <a:extLst>
                <a:ext uri="{FF2B5EF4-FFF2-40B4-BE49-F238E27FC236}">
                  <a16:creationId xmlns:a16="http://schemas.microsoft.com/office/drawing/2014/main" id="{AAEA49C3-4750-425F-A96A-D832B08140F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38878" y="4966827"/>
              <a:ext cx="731520" cy="73152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68" name="TextBox 67">
            <a:extLst>
              <a:ext uri="{FF2B5EF4-FFF2-40B4-BE49-F238E27FC236}">
                <a16:creationId xmlns:a16="http://schemas.microsoft.com/office/drawing/2014/main" id="{56AAA7E5-81E4-4CE1-BCA8-DE2A55EF6E6F}"/>
              </a:ext>
            </a:extLst>
          </p:cNvPr>
          <p:cNvSpPr txBox="1"/>
          <p:nvPr/>
        </p:nvSpPr>
        <p:spPr>
          <a:xfrm>
            <a:off x="1866695" y="316020"/>
            <a:ext cx="1552301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400" b="1" dirty="0">
                <a:ln w="3175">
                  <a:noFill/>
                </a:ln>
                <a:solidFill>
                  <a:srgbClr val="B9A9DB"/>
                </a:solidFill>
                <a:latin typeface="Futura BdCn BT"/>
                <a:cs typeface="Arial"/>
              </a:rPr>
              <a:t>SOCIAL ENTRY</a:t>
            </a:r>
            <a:endParaRPr lang="en-US" sz="2400" b="1" dirty="0">
              <a:ln w="3175">
                <a:noFill/>
              </a:ln>
              <a:solidFill>
                <a:srgbClr val="B9A9DB"/>
              </a:solidFill>
            </a:endParaRP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F2784EB0-D0EC-D63E-70AE-003F7732DE6E}"/>
              </a:ext>
            </a:extLst>
          </p:cNvPr>
          <p:cNvGrpSpPr/>
          <p:nvPr/>
        </p:nvGrpSpPr>
        <p:grpSpPr>
          <a:xfrm>
            <a:off x="-5572" y="2222497"/>
            <a:ext cx="9203933" cy="2574453"/>
            <a:chOff x="-5572" y="2222497"/>
            <a:chExt cx="9203933" cy="2574453"/>
          </a:xfrm>
        </p:grpSpPr>
        <p:sp>
          <p:nvSpPr>
            <p:cNvPr id="5" name="Rectangle: Top Corners Rounded 4">
              <a:extLst>
                <a:ext uri="{FF2B5EF4-FFF2-40B4-BE49-F238E27FC236}">
                  <a16:creationId xmlns:a16="http://schemas.microsoft.com/office/drawing/2014/main" id="{03143BD6-212C-43D3-A548-43C199EB95A5}"/>
                </a:ext>
              </a:extLst>
            </p:cNvPr>
            <p:cNvSpPr/>
            <p:nvPr/>
          </p:nvSpPr>
          <p:spPr>
            <a:xfrm rot="5400000">
              <a:off x="3309168" y="-1092243"/>
              <a:ext cx="2574453" cy="920393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FFFFF0"/>
            </a:solidFill>
            <a:ln>
              <a:noFill/>
            </a:ln>
            <a:effectLst>
              <a:outerShdw blurRad="152400" dist="2286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3FE28E0E-25A7-4527-90FB-44D6EADFBEA6}"/>
                </a:ext>
              </a:extLst>
            </p:cNvPr>
            <p:cNvSpPr txBox="1"/>
            <p:nvPr/>
          </p:nvSpPr>
          <p:spPr>
            <a:xfrm>
              <a:off x="914728" y="3098839"/>
              <a:ext cx="7509659" cy="830997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dirty="0">
                  <a:solidFill>
                    <a:schemeClr val="bg1">
                      <a:lumMod val="50000"/>
                    </a:schemeClr>
                  </a:solidFill>
                  <a:latin typeface="Futura BdCn BT" panose="020B0706020204020204"/>
                </a:rPr>
                <a:t>FPIC PROCESS</a:t>
              </a:r>
              <a:endParaRPr lang="en-US" sz="4800" dirty="0">
                <a:solidFill>
                  <a:schemeClr val="bg1">
                    <a:lumMod val="50000"/>
                  </a:schemeClr>
                </a:solidFill>
                <a:latin typeface="Futura BdCn BT" panose="020B0706020204020204" pitchFamily="34" charset="0"/>
              </a:endParaRPr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82A2C06D-555E-4D6F-874A-E605893364B9}"/>
                </a:ext>
              </a:extLst>
            </p:cNvPr>
            <p:cNvSpPr/>
            <p:nvPr/>
          </p:nvSpPr>
          <p:spPr>
            <a:xfrm>
              <a:off x="514873" y="3484822"/>
              <a:ext cx="1944681" cy="4571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BA795177-578A-440A-8274-C237FF6C73DA}"/>
                </a:ext>
              </a:extLst>
            </p:cNvPr>
            <p:cNvSpPr/>
            <p:nvPr/>
          </p:nvSpPr>
          <p:spPr>
            <a:xfrm>
              <a:off x="6953072" y="3484822"/>
              <a:ext cx="1944681" cy="4571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E3E97009-293A-69FC-BFD5-0BF5E822B4E6}"/>
              </a:ext>
            </a:extLst>
          </p:cNvPr>
          <p:cNvSpPr txBox="1"/>
          <p:nvPr/>
        </p:nvSpPr>
        <p:spPr>
          <a:xfrm>
            <a:off x="115159" y="543589"/>
            <a:ext cx="1552301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400" b="1" dirty="0">
                <a:solidFill>
                  <a:srgbClr val="007BA7"/>
                </a:solidFill>
                <a:latin typeface="Futura BdCn BT"/>
                <a:cs typeface="Arial"/>
              </a:rPr>
              <a:t>RECCE</a:t>
            </a:r>
            <a:endParaRPr lang="en-US" sz="2400" b="1" dirty="0">
              <a:solidFill>
                <a:srgbClr val="007BA7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C5E1D81-F354-67B4-B7AC-73378520A6D0}"/>
              </a:ext>
            </a:extLst>
          </p:cNvPr>
          <p:cNvSpPr txBox="1"/>
          <p:nvPr/>
        </p:nvSpPr>
        <p:spPr>
          <a:xfrm>
            <a:off x="3761168" y="529170"/>
            <a:ext cx="1552301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400" b="1" dirty="0">
                <a:ln w="3175">
                  <a:noFill/>
                </a:ln>
                <a:solidFill>
                  <a:srgbClr val="008080"/>
                </a:solidFill>
                <a:latin typeface="Futura BdCn BT"/>
                <a:cs typeface="Arial"/>
              </a:rPr>
              <a:t>MEETINGS</a:t>
            </a:r>
            <a:endParaRPr lang="en-US" sz="2400" b="1" dirty="0">
              <a:ln w="3175">
                <a:noFill/>
              </a:ln>
              <a:solidFill>
                <a:srgbClr val="008080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7748A1A-896F-F485-344B-278DBE5A553F}"/>
              </a:ext>
            </a:extLst>
          </p:cNvPr>
          <p:cNvSpPr txBox="1"/>
          <p:nvPr/>
        </p:nvSpPr>
        <p:spPr>
          <a:xfrm>
            <a:off x="5606789" y="309809"/>
            <a:ext cx="1644785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400" b="1" dirty="0">
                <a:ln w="3175">
                  <a:noFill/>
                </a:ln>
                <a:solidFill>
                  <a:srgbClr val="50C878"/>
                </a:solidFill>
                <a:latin typeface="Futura BdCn BT"/>
                <a:cs typeface="Arial"/>
              </a:rPr>
              <a:t>FPIC WORKSHOPS</a:t>
            </a:r>
            <a:endParaRPr lang="en-US" sz="2400" b="1" dirty="0">
              <a:ln w="3175">
                <a:noFill/>
              </a:ln>
              <a:solidFill>
                <a:srgbClr val="50C878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3F658C9-B420-A244-9517-9650806EE609}"/>
              </a:ext>
            </a:extLst>
          </p:cNvPr>
          <p:cNvSpPr txBox="1"/>
          <p:nvPr/>
        </p:nvSpPr>
        <p:spPr>
          <a:xfrm>
            <a:off x="7544894" y="309809"/>
            <a:ext cx="1604615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400" b="1" dirty="0">
                <a:ln w="3175">
                  <a:noFill/>
                </a:ln>
                <a:solidFill>
                  <a:srgbClr val="40E0D0"/>
                </a:solidFill>
                <a:latin typeface="Futura BdCn BT"/>
                <a:cs typeface="Arial"/>
              </a:rPr>
              <a:t>COMMUNITY TRAINING</a:t>
            </a:r>
            <a:endParaRPr lang="en-US" sz="2400" b="1" dirty="0">
              <a:ln w="3175">
                <a:noFill/>
              </a:ln>
              <a:solidFill>
                <a:srgbClr val="40E0D0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3C00EB8-0954-E320-E1F1-8B00DE30C1B8}"/>
              </a:ext>
            </a:extLst>
          </p:cNvPr>
          <p:cNvSpPr txBox="1"/>
          <p:nvPr/>
        </p:nvSpPr>
        <p:spPr>
          <a:xfrm>
            <a:off x="10377869" y="4068997"/>
            <a:ext cx="1731454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400" b="1" dirty="0">
                <a:ln w="3175">
                  <a:noFill/>
                </a:ln>
                <a:solidFill>
                  <a:srgbClr val="9966CC"/>
                </a:solidFill>
                <a:latin typeface="Futura BdCn BT"/>
                <a:cs typeface="Arial"/>
              </a:rPr>
              <a:t>SERIES </a:t>
            </a:r>
          </a:p>
          <a:p>
            <a:pPr algn="ctr"/>
            <a:r>
              <a:rPr lang="en-US" sz="2400" b="1" dirty="0">
                <a:ln w="3175">
                  <a:noFill/>
                </a:ln>
                <a:solidFill>
                  <a:srgbClr val="9966CC"/>
                </a:solidFill>
                <a:latin typeface="Futura BdCn BT"/>
                <a:cs typeface="Arial"/>
              </a:rPr>
              <a:t>OF WORKSHOPS</a:t>
            </a:r>
            <a:endParaRPr lang="en-US" sz="2400" b="1" dirty="0">
              <a:ln w="3175">
                <a:noFill/>
              </a:ln>
              <a:solidFill>
                <a:srgbClr val="9966CC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E35F36C-1989-BA54-733D-AE61BF4B5A8A}"/>
              </a:ext>
            </a:extLst>
          </p:cNvPr>
          <p:cNvSpPr txBox="1"/>
          <p:nvPr/>
        </p:nvSpPr>
        <p:spPr>
          <a:xfrm>
            <a:off x="10377869" y="1912290"/>
            <a:ext cx="1803842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400" b="1" dirty="0">
                <a:ln w="3175">
                  <a:noFill/>
                </a:ln>
                <a:solidFill>
                  <a:srgbClr val="007BA7"/>
                </a:solidFill>
                <a:latin typeface="Futura BdCn BT"/>
                <a:cs typeface="Arial"/>
              </a:rPr>
              <a:t> SURVEY/</a:t>
            </a:r>
          </a:p>
          <a:p>
            <a:pPr algn="ctr"/>
            <a:r>
              <a:rPr lang="en-US" sz="2400" b="1" dirty="0">
                <a:ln w="3175">
                  <a:noFill/>
                </a:ln>
                <a:solidFill>
                  <a:srgbClr val="007BA7"/>
                </a:solidFill>
                <a:latin typeface="Futura BdCn BT"/>
                <a:cs typeface="Arial"/>
              </a:rPr>
              <a:t>STUDIES/</a:t>
            </a:r>
          </a:p>
          <a:p>
            <a:pPr algn="ctr"/>
            <a:r>
              <a:rPr lang="en-US" sz="2400" b="1" dirty="0">
                <a:ln w="3175">
                  <a:noFill/>
                </a:ln>
                <a:solidFill>
                  <a:srgbClr val="007BA7"/>
                </a:solidFill>
                <a:latin typeface="Futura BdCn BT"/>
                <a:cs typeface="Arial"/>
              </a:rPr>
              <a:t>RESEARCH</a:t>
            </a:r>
            <a:endParaRPr lang="en-US" sz="2400" b="1" dirty="0">
              <a:ln w="3175">
                <a:noFill/>
              </a:ln>
              <a:solidFill>
                <a:srgbClr val="007BA7"/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032E5A7-69F4-701C-3227-3C65395D01F1}"/>
              </a:ext>
            </a:extLst>
          </p:cNvPr>
          <p:cNvSpPr txBox="1"/>
          <p:nvPr/>
        </p:nvSpPr>
        <p:spPr>
          <a:xfrm>
            <a:off x="7678868" y="5922134"/>
            <a:ext cx="1552301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400" b="1" dirty="0">
                <a:ln w="3175">
                  <a:noFill/>
                </a:ln>
                <a:solidFill>
                  <a:srgbClr val="FFDB58"/>
                </a:solidFill>
                <a:latin typeface="Futura BdCn BT"/>
                <a:cs typeface="Arial"/>
              </a:rPr>
              <a:t>3D and 2D MAPPING</a:t>
            </a:r>
            <a:endParaRPr lang="en-US" sz="2400" b="1" dirty="0">
              <a:ln w="3175">
                <a:noFill/>
              </a:ln>
              <a:solidFill>
                <a:srgbClr val="FFDB58"/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C5259600-DB60-5DD9-4898-1ABB57299395}"/>
              </a:ext>
            </a:extLst>
          </p:cNvPr>
          <p:cNvSpPr txBox="1"/>
          <p:nvPr/>
        </p:nvSpPr>
        <p:spPr>
          <a:xfrm>
            <a:off x="5581475" y="5914389"/>
            <a:ext cx="1919341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400" b="1" dirty="0">
                <a:ln w="3175">
                  <a:noFill/>
                </a:ln>
                <a:solidFill>
                  <a:srgbClr val="FF7F50"/>
                </a:solidFill>
                <a:latin typeface="Futura BdCn BT"/>
                <a:cs typeface="Arial"/>
              </a:rPr>
              <a:t>MAP SOCIALISATION</a:t>
            </a:r>
            <a:endParaRPr lang="en-US" sz="2400" b="1" dirty="0">
              <a:ln w="3175">
                <a:noFill/>
              </a:ln>
              <a:solidFill>
                <a:srgbClr val="FF7F50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A16F29C-02BF-A9D8-1D06-67D040B11CA3}"/>
              </a:ext>
            </a:extLst>
          </p:cNvPr>
          <p:cNvSpPr txBox="1"/>
          <p:nvPr/>
        </p:nvSpPr>
        <p:spPr>
          <a:xfrm>
            <a:off x="3771986" y="5914389"/>
            <a:ext cx="1552301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400" dirty="0">
                <a:ln w="3175">
                  <a:noFill/>
                </a:ln>
                <a:solidFill>
                  <a:srgbClr val="F4C430"/>
                </a:solidFill>
                <a:latin typeface="Futura BdCn BT"/>
                <a:cs typeface="Arial"/>
              </a:rPr>
              <a:t>SHARING RESULTS</a:t>
            </a:r>
            <a:endParaRPr lang="en-US" sz="2400" dirty="0">
              <a:ln w="3175">
                <a:noFill/>
              </a:ln>
              <a:solidFill>
                <a:srgbClr val="F4C430"/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ADBAAF0-6B3C-E4ED-A10C-7001052579DE}"/>
              </a:ext>
            </a:extLst>
          </p:cNvPr>
          <p:cNvSpPr txBox="1"/>
          <p:nvPr/>
        </p:nvSpPr>
        <p:spPr>
          <a:xfrm>
            <a:off x="1820428" y="5940402"/>
            <a:ext cx="1772408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400" dirty="0">
                <a:ln w="3175">
                  <a:noFill/>
                </a:ln>
                <a:solidFill>
                  <a:srgbClr val="CC5500"/>
                </a:solidFill>
                <a:latin typeface="Futura BdCn BT"/>
                <a:cs typeface="Arial"/>
              </a:rPr>
              <a:t>NEGOTIATION</a:t>
            </a:r>
            <a:endParaRPr lang="en-US" sz="2400" dirty="0">
              <a:ln w="3175">
                <a:noFill/>
              </a:ln>
              <a:solidFill>
                <a:srgbClr val="CC5500"/>
              </a:solidFill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22D404E-495E-E926-D92E-B525AE21D289}"/>
              </a:ext>
            </a:extLst>
          </p:cNvPr>
          <p:cNvSpPr txBox="1"/>
          <p:nvPr/>
        </p:nvSpPr>
        <p:spPr>
          <a:xfrm>
            <a:off x="-216106" y="5951065"/>
            <a:ext cx="2214833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400" b="1" dirty="0">
                <a:ln w="3175">
                  <a:noFill/>
                </a:ln>
                <a:solidFill>
                  <a:srgbClr val="DC143C"/>
                </a:solidFill>
                <a:latin typeface="Futura BdCn BT"/>
                <a:cs typeface="Arial"/>
              </a:rPr>
              <a:t>MUTUALLY AGREED TERMS</a:t>
            </a:r>
            <a:endParaRPr lang="en-US" sz="2400" b="1" dirty="0">
              <a:ln w="3175">
                <a:noFill/>
              </a:ln>
              <a:solidFill>
                <a:srgbClr val="DC14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0064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5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50"/>
                            </p:stCondLst>
                            <p:childTnLst>
                              <p:par>
                                <p:cTn id="26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5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750"/>
                            </p:stCondLst>
                            <p:childTnLst>
                              <p:par>
                                <p:cTn id="38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250"/>
                            </p:stCondLst>
                            <p:childTnLst>
                              <p:par>
                                <p:cTn id="50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25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750"/>
                            </p:stCondLst>
                            <p:childTnLst>
                              <p:par>
                                <p:cTn id="62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000"/>
                            </p:stCondLst>
                            <p:childTnLst>
                              <p:par>
                                <p:cTn id="6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25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250"/>
                            </p:stCondLst>
                            <p:childTnLst>
                              <p:par>
                                <p:cTn id="74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500"/>
                            </p:stCondLst>
                            <p:childTnLst>
                              <p:par>
                                <p:cTn id="8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25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4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750"/>
                            </p:stCondLst>
                            <p:childTnLst>
                              <p:par>
                                <p:cTn id="86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000"/>
                            </p:stCondLst>
                            <p:childTnLst>
                              <p:par>
                                <p:cTn id="9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2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6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4250"/>
                            </p:stCondLst>
                            <p:childTnLst>
                              <p:par>
                                <p:cTn id="9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500"/>
                            </p:stCondLst>
                            <p:childTnLst>
                              <p:par>
                                <p:cTn id="10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25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8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4750"/>
                            </p:stCondLst>
                            <p:childTnLst>
                              <p:par>
                                <p:cTn id="11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1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25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0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5250"/>
                            </p:stCondLst>
                            <p:childTnLst>
                              <p:par>
                                <p:cTn id="12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5500"/>
                            </p:stCondLst>
                            <p:childTnLst>
                              <p:par>
                                <p:cTn id="129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2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3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5750"/>
                            </p:stCondLst>
                            <p:childTnLst>
                              <p:par>
                                <p:cTn id="134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6000"/>
                            </p:stCondLst>
                            <p:childTnLst>
                              <p:par>
                                <p:cTn id="141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2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44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6250"/>
                            </p:stCondLst>
                            <p:childTnLst>
                              <p:par>
                                <p:cTn id="146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29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E630D-ECBB-1358-14D8-5767F81CB4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EAAD8EA8-84CC-10D8-E01B-D6F4CCAFF5C7}"/>
              </a:ext>
            </a:extLst>
          </p:cNvPr>
          <p:cNvSpPr/>
          <p:nvPr/>
        </p:nvSpPr>
        <p:spPr>
          <a:xfrm rot="5400000">
            <a:off x="7289530" y="3709492"/>
            <a:ext cx="2330978" cy="1919341"/>
          </a:xfrm>
          <a:custGeom>
            <a:avLst/>
            <a:gdLst>
              <a:gd name="connsiteX0" fmla="*/ 0 w 2058926"/>
              <a:gd name="connsiteY0" fmla="*/ 1787600 h 1787600"/>
              <a:gd name="connsiteX1" fmla="*/ 1787600 w 2058926"/>
              <a:gd name="connsiteY1" fmla="*/ 0 h 1787600"/>
              <a:gd name="connsiteX2" fmla="*/ 1876222 w 2058926"/>
              <a:gd name="connsiteY2" fmla="*/ 183968 h 1787600"/>
              <a:gd name="connsiteX3" fmla="*/ 2058926 w 2058926"/>
              <a:gd name="connsiteY3" fmla="*/ 1088934 h 1787600"/>
              <a:gd name="connsiteX4" fmla="*/ 2058926 w 2058926"/>
              <a:gd name="connsiteY4" fmla="*/ 1787600 h 1787600"/>
              <a:gd name="connsiteX5" fmla="*/ 0 w 2058926"/>
              <a:gd name="connsiteY5" fmla="*/ 1787600 h 178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58926" h="1787600">
                <a:moveTo>
                  <a:pt x="0" y="1787600"/>
                </a:moveTo>
                <a:lnTo>
                  <a:pt x="1787600" y="0"/>
                </a:lnTo>
                <a:lnTo>
                  <a:pt x="1876222" y="183968"/>
                </a:lnTo>
                <a:cubicBezTo>
                  <a:pt x="1993869" y="462118"/>
                  <a:pt x="2058926" y="767929"/>
                  <a:pt x="2058926" y="1088934"/>
                </a:cubicBezTo>
                <a:lnTo>
                  <a:pt x="2058926" y="1787600"/>
                </a:lnTo>
                <a:lnTo>
                  <a:pt x="0" y="1787600"/>
                </a:lnTo>
                <a:close/>
              </a:path>
            </a:pathLst>
          </a:custGeom>
          <a:solidFill>
            <a:srgbClr val="FFDB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97EEF5E8-9A7B-4E86-86C9-83FA04B52A9F}"/>
              </a:ext>
            </a:extLst>
          </p:cNvPr>
          <p:cNvSpPr/>
          <p:nvPr/>
        </p:nvSpPr>
        <p:spPr>
          <a:xfrm rot="5400000">
            <a:off x="8119847" y="3074951"/>
            <a:ext cx="1862445" cy="2925952"/>
          </a:xfrm>
          <a:custGeom>
            <a:avLst/>
            <a:gdLst>
              <a:gd name="connsiteX0" fmla="*/ 0 w 1854460"/>
              <a:gd name="connsiteY0" fmla="*/ 2913407 h 2913407"/>
              <a:gd name="connsiteX1" fmla="*/ 0 w 1854460"/>
              <a:gd name="connsiteY1" fmla="*/ 0 h 2913407"/>
              <a:gd name="connsiteX2" fmla="*/ 140729 w 1854460"/>
              <a:gd name="connsiteY2" fmla="*/ 7106 h 2913407"/>
              <a:gd name="connsiteX3" fmla="*/ 1830884 w 1854460"/>
              <a:gd name="connsiteY3" fmla="*/ 1020141 h 2913407"/>
              <a:gd name="connsiteX4" fmla="*/ 1854460 w 1854460"/>
              <a:gd name="connsiteY4" fmla="*/ 1058948 h 2913407"/>
              <a:gd name="connsiteX5" fmla="*/ 0 w 1854460"/>
              <a:gd name="connsiteY5" fmla="*/ 2913407 h 2913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54460" h="2913407">
                <a:moveTo>
                  <a:pt x="0" y="2913407"/>
                </a:moveTo>
                <a:lnTo>
                  <a:pt x="0" y="0"/>
                </a:lnTo>
                <a:lnTo>
                  <a:pt x="140729" y="7106"/>
                </a:lnTo>
                <a:cubicBezTo>
                  <a:pt x="844144" y="78542"/>
                  <a:pt x="1454858" y="463550"/>
                  <a:pt x="1830884" y="1020141"/>
                </a:cubicBezTo>
                <a:lnTo>
                  <a:pt x="1854460" y="1058948"/>
                </a:lnTo>
                <a:lnTo>
                  <a:pt x="0" y="2913407"/>
                </a:lnTo>
                <a:close/>
              </a:path>
            </a:pathLst>
          </a:custGeom>
          <a:solidFill>
            <a:srgbClr val="99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4BD0C3C3-EBD9-63BA-905C-BF3334A8E79B}"/>
              </a:ext>
            </a:extLst>
          </p:cNvPr>
          <p:cNvSpPr/>
          <p:nvPr/>
        </p:nvSpPr>
        <p:spPr>
          <a:xfrm rot="5400000">
            <a:off x="7953881" y="1011064"/>
            <a:ext cx="2020932" cy="3099398"/>
          </a:xfrm>
          <a:custGeom>
            <a:avLst/>
            <a:gdLst>
              <a:gd name="connsiteX0" fmla="*/ 0 w 1777260"/>
              <a:gd name="connsiteY0" fmla="*/ 948432 h 2725691"/>
              <a:gd name="connsiteX1" fmla="*/ 80217 w 1777260"/>
              <a:gd name="connsiteY1" fmla="*/ 841160 h 2725691"/>
              <a:gd name="connsiteX2" fmla="*/ 1636533 w 1777260"/>
              <a:gd name="connsiteY2" fmla="*/ 7106 h 2725691"/>
              <a:gd name="connsiteX3" fmla="*/ 1777260 w 1777260"/>
              <a:gd name="connsiteY3" fmla="*/ 0 h 2725691"/>
              <a:gd name="connsiteX4" fmla="*/ 1777260 w 1777260"/>
              <a:gd name="connsiteY4" fmla="*/ 2725691 h 2725691"/>
              <a:gd name="connsiteX5" fmla="*/ 0 w 1777260"/>
              <a:gd name="connsiteY5" fmla="*/ 948432 h 2725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7260" h="2725691">
                <a:moveTo>
                  <a:pt x="0" y="948432"/>
                </a:moveTo>
                <a:lnTo>
                  <a:pt x="80217" y="841160"/>
                </a:lnTo>
                <a:cubicBezTo>
                  <a:pt x="459262" y="381864"/>
                  <a:pt x="1011275" y="70605"/>
                  <a:pt x="1636533" y="7106"/>
                </a:cubicBezTo>
                <a:lnTo>
                  <a:pt x="1777260" y="0"/>
                </a:lnTo>
                <a:lnTo>
                  <a:pt x="1777260" y="2725691"/>
                </a:lnTo>
                <a:lnTo>
                  <a:pt x="0" y="948432"/>
                </a:lnTo>
                <a:close/>
              </a:path>
            </a:pathLst>
          </a:custGeom>
          <a:solidFill>
            <a:srgbClr val="007B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3FF43833-043C-6483-E7D8-0FABAABD4F88}"/>
              </a:ext>
            </a:extLst>
          </p:cNvPr>
          <p:cNvSpPr/>
          <p:nvPr/>
        </p:nvSpPr>
        <p:spPr>
          <a:xfrm rot="5400000">
            <a:off x="-233338" y="1411114"/>
            <a:ext cx="2227943" cy="1772409"/>
          </a:xfrm>
          <a:custGeom>
            <a:avLst/>
            <a:gdLst>
              <a:gd name="connsiteX0" fmla="*/ 0 w 2227943"/>
              <a:gd name="connsiteY0" fmla="*/ 1772409 h 1772409"/>
              <a:gd name="connsiteX1" fmla="*/ 0 w 2227943"/>
              <a:gd name="connsiteY1" fmla="*/ 0 h 1772409"/>
              <a:gd name="connsiteX2" fmla="*/ 2227943 w 2227943"/>
              <a:gd name="connsiteY2" fmla="*/ 0 h 1772409"/>
              <a:gd name="connsiteX3" fmla="*/ 2227943 w 2227943"/>
              <a:gd name="connsiteY3" fmla="*/ 1772409 h 1772409"/>
              <a:gd name="connsiteX4" fmla="*/ 0 w 2227943"/>
              <a:gd name="connsiteY4" fmla="*/ 1772409 h 17724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27943" h="1772409">
                <a:moveTo>
                  <a:pt x="0" y="1772409"/>
                </a:moveTo>
                <a:lnTo>
                  <a:pt x="0" y="0"/>
                </a:lnTo>
                <a:lnTo>
                  <a:pt x="2227943" y="0"/>
                </a:lnTo>
                <a:lnTo>
                  <a:pt x="2227943" y="1772409"/>
                </a:lnTo>
                <a:lnTo>
                  <a:pt x="0" y="1772409"/>
                </a:lnTo>
                <a:close/>
              </a:path>
            </a:pathLst>
          </a:custGeom>
          <a:solidFill>
            <a:srgbClr val="708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01D22057-162C-B1BE-F1FA-0DB8CC27474B}"/>
              </a:ext>
            </a:extLst>
          </p:cNvPr>
          <p:cNvSpPr/>
          <p:nvPr/>
        </p:nvSpPr>
        <p:spPr>
          <a:xfrm rot="5400000">
            <a:off x="-233339" y="3833022"/>
            <a:ext cx="2227945" cy="1772409"/>
          </a:xfrm>
          <a:custGeom>
            <a:avLst/>
            <a:gdLst>
              <a:gd name="connsiteX0" fmla="*/ 0 w 2227945"/>
              <a:gd name="connsiteY0" fmla="*/ 1772409 h 1772409"/>
              <a:gd name="connsiteX1" fmla="*/ 0 w 2227945"/>
              <a:gd name="connsiteY1" fmla="*/ 0 h 1772409"/>
              <a:gd name="connsiteX2" fmla="*/ 2227945 w 2227945"/>
              <a:gd name="connsiteY2" fmla="*/ 0 h 1772409"/>
              <a:gd name="connsiteX3" fmla="*/ 2227945 w 2227945"/>
              <a:gd name="connsiteY3" fmla="*/ 1772409 h 1772409"/>
              <a:gd name="connsiteX4" fmla="*/ 0 w 2227945"/>
              <a:gd name="connsiteY4" fmla="*/ 1772409 h 17724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27945" h="1772409">
                <a:moveTo>
                  <a:pt x="0" y="1772409"/>
                </a:moveTo>
                <a:lnTo>
                  <a:pt x="0" y="0"/>
                </a:lnTo>
                <a:lnTo>
                  <a:pt x="2227945" y="0"/>
                </a:lnTo>
                <a:lnTo>
                  <a:pt x="2227945" y="1772409"/>
                </a:lnTo>
                <a:lnTo>
                  <a:pt x="0" y="1772409"/>
                </a:lnTo>
                <a:close/>
              </a:path>
            </a:pathLst>
          </a:custGeom>
          <a:solidFill>
            <a:srgbClr val="DC14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6BE743A8-4E05-9AB9-5D05-138C7940F6A8}"/>
              </a:ext>
            </a:extLst>
          </p:cNvPr>
          <p:cNvSpPr/>
          <p:nvPr/>
        </p:nvSpPr>
        <p:spPr>
          <a:xfrm rot="5400000">
            <a:off x="1560426" y="1412566"/>
            <a:ext cx="2227943" cy="1772409"/>
          </a:xfrm>
          <a:custGeom>
            <a:avLst/>
            <a:gdLst>
              <a:gd name="connsiteX0" fmla="*/ 0 w 2227943"/>
              <a:gd name="connsiteY0" fmla="*/ 1772409 h 1772409"/>
              <a:gd name="connsiteX1" fmla="*/ 0 w 2227943"/>
              <a:gd name="connsiteY1" fmla="*/ 0 h 1772409"/>
              <a:gd name="connsiteX2" fmla="*/ 2227943 w 2227943"/>
              <a:gd name="connsiteY2" fmla="*/ 0 h 1772409"/>
              <a:gd name="connsiteX3" fmla="*/ 2227943 w 2227943"/>
              <a:gd name="connsiteY3" fmla="*/ 1772409 h 1772409"/>
              <a:gd name="connsiteX4" fmla="*/ 0 w 2227943"/>
              <a:gd name="connsiteY4" fmla="*/ 1772409 h 17724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27943" h="1772409">
                <a:moveTo>
                  <a:pt x="0" y="1772409"/>
                </a:moveTo>
                <a:lnTo>
                  <a:pt x="0" y="0"/>
                </a:lnTo>
                <a:lnTo>
                  <a:pt x="2227943" y="0"/>
                </a:lnTo>
                <a:lnTo>
                  <a:pt x="2227943" y="1772409"/>
                </a:lnTo>
                <a:lnTo>
                  <a:pt x="0" y="1772409"/>
                </a:lnTo>
                <a:close/>
              </a:path>
            </a:pathLst>
          </a:custGeom>
          <a:solidFill>
            <a:srgbClr val="B9A9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42C5B002-5D3D-8E87-13F9-5C94827D7B7B}"/>
              </a:ext>
            </a:extLst>
          </p:cNvPr>
          <p:cNvSpPr/>
          <p:nvPr/>
        </p:nvSpPr>
        <p:spPr>
          <a:xfrm rot="5400000">
            <a:off x="3441443" y="1339099"/>
            <a:ext cx="2227943" cy="1919342"/>
          </a:xfrm>
          <a:custGeom>
            <a:avLst/>
            <a:gdLst>
              <a:gd name="connsiteX0" fmla="*/ 0 w 2227943"/>
              <a:gd name="connsiteY0" fmla="*/ 1919342 h 1919342"/>
              <a:gd name="connsiteX1" fmla="*/ 0 w 2227943"/>
              <a:gd name="connsiteY1" fmla="*/ 0 h 1919342"/>
              <a:gd name="connsiteX2" fmla="*/ 2227943 w 2227943"/>
              <a:gd name="connsiteY2" fmla="*/ 0 h 1919342"/>
              <a:gd name="connsiteX3" fmla="*/ 2227943 w 2227943"/>
              <a:gd name="connsiteY3" fmla="*/ 1919342 h 1919342"/>
              <a:gd name="connsiteX4" fmla="*/ 0 w 2227943"/>
              <a:gd name="connsiteY4" fmla="*/ 1919342 h 1919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27943" h="1919342">
                <a:moveTo>
                  <a:pt x="0" y="1919342"/>
                </a:moveTo>
                <a:lnTo>
                  <a:pt x="0" y="0"/>
                </a:lnTo>
                <a:lnTo>
                  <a:pt x="2227943" y="0"/>
                </a:lnTo>
                <a:lnTo>
                  <a:pt x="2227943" y="1919342"/>
                </a:lnTo>
                <a:lnTo>
                  <a:pt x="0" y="1919342"/>
                </a:lnTo>
                <a:close/>
              </a:path>
            </a:pathLst>
          </a:custGeom>
          <a:solidFill>
            <a:srgbClr val="0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88F6C746-F7A9-9259-B89E-5F09BDC709E4}"/>
              </a:ext>
            </a:extLst>
          </p:cNvPr>
          <p:cNvSpPr/>
          <p:nvPr/>
        </p:nvSpPr>
        <p:spPr>
          <a:xfrm rot="5400000">
            <a:off x="7334319" y="1345830"/>
            <a:ext cx="2227943" cy="1905881"/>
          </a:xfrm>
          <a:custGeom>
            <a:avLst/>
            <a:gdLst>
              <a:gd name="connsiteX0" fmla="*/ 0 w 2227943"/>
              <a:gd name="connsiteY0" fmla="*/ 1905881 h 1905881"/>
              <a:gd name="connsiteX1" fmla="*/ 0 w 2227943"/>
              <a:gd name="connsiteY1" fmla="*/ 1207215 h 1905881"/>
              <a:gd name="connsiteX2" fmla="*/ 280606 w 2227943"/>
              <a:gd name="connsiteY2" fmla="*/ 99017 h 1905881"/>
              <a:gd name="connsiteX3" fmla="*/ 340760 w 2227943"/>
              <a:gd name="connsiteY3" fmla="*/ 0 h 1905881"/>
              <a:gd name="connsiteX4" fmla="*/ 2227943 w 2227943"/>
              <a:gd name="connsiteY4" fmla="*/ 1887183 h 1905881"/>
              <a:gd name="connsiteX5" fmla="*/ 2227943 w 2227943"/>
              <a:gd name="connsiteY5" fmla="*/ 1905881 h 1905881"/>
              <a:gd name="connsiteX6" fmla="*/ 0 w 2227943"/>
              <a:gd name="connsiteY6" fmla="*/ 1905881 h 1905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7943" h="1905881">
                <a:moveTo>
                  <a:pt x="0" y="1905881"/>
                </a:moveTo>
                <a:lnTo>
                  <a:pt x="0" y="1207215"/>
                </a:lnTo>
                <a:cubicBezTo>
                  <a:pt x="0" y="805958"/>
                  <a:pt x="101650" y="428443"/>
                  <a:pt x="280606" y="99017"/>
                </a:cubicBezTo>
                <a:lnTo>
                  <a:pt x="340760" y="0"/>
                </a:lnTo>
                <a:lnTo>
                  <a:pt x="2227943" y="1887183"/>
                </a:lnTo>
                <a:lnTo>
                  <a:pt x="2227943" y="1905881"/>
                </a:lnTo>
                <a:lnTo>
                  <a:pt x="0" y="1905881"/>
                </a:lnTo>
                <a:close/>
              </a:path>
            </a:pathLst>
          </a:custGeom>
          <a:solidFill>
            <a:srgbClr val="40E0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98B4EB12-7373-3F68-237B-9A42F499DB7B}"/>
              </a:ext>
            </a:extLst>
          </p:cNvPr>
          <p:cNvSpPr/>
          <p:nvPr/>
        </p:nvSpPr>
        <p:spPr>
          <a:xfrm rot="5400000">
            <a:off x="5390634" y="1339100"/>
            <a:ext cx="2227943" cy="1919341"/>
          </a:xfrm>
          <a:custGeom>
            <a:avLst/>
            <a:gdLst>
              <a:gd name="connsiteX0" fmla="*/ 0 w 2227943"/>
              <a:gd name="connsiteY0" fmla="*/ 1919341 h 1919341"/>
              <a:gd name="connsiteX1" fmla="*/ 0 w 2227943"/>
              <a:gd name="connsiteY1" fmla="*/ 0 h 1919341"/>
              <a:gd name="connsiteX2" fmla="*/ 2227943 w 2227943"/>
              <a:gd name="connsiteY2" fmla="*/ 0 h 1919341"/>
              <a:gd name="connsiteX3" fmla="*/ 2227943 w 2227943"/>
              <a:gd name="connsiteY3" fmla="*/ 1919341 h 1919341"/>
              <a:gd name="connsiteX4" fmla="*/ 0 w 2227943"/>
              <a:gd name="connsiteY4" fmla="*/ 1919341 h 1919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27943" h="1919341">
                <a:moveTo>
                  <a:pt x="0" y="1919341"/>
                </a:moveTo>
                <a:lnTo>
                  <a:pt x="0" y="0"/>
                </a:lnTo>
                <a:lnTo>
                  <a:pt x="2227943" y="0"/>
                </a:lnTo>
                <a:lnTo>
                  <a:pt x="2227943" y="1919341"/>
                </a:lnTo>
                <a:lnTo>
                  <a:pt x="0" y="1919341"/>
                </a:lnTo>
                <a:close/>
              </a:path>
            </a:pathLst>
          </a:custGeom>
          <a:solidFill>
            <a:srgbClr val="50C8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C4C5F97D-9DBF-6B2F-3A47-4A9A83E8E069}"/>
              </a:ext>
            </a:extLst>
          </p:cNvPr>
          <p:cNvSpPr/>
          <p:nvPr/>
        </p:nvSpPr>
        <p:spPr>
          <a:xfrm rot="5400000">
            <a:off x="1560425" y="3834474"/>
            <a:ext cx="2227945" cy="1772409"/>
          </a:xfrm>
          <a:custGeom>
            <a:avLst/>
            <a:gdLst>
              <a:gd name="connsiteX0" fmla="*/ 0 w 2227945"/>
              <a:gd name="connsiteY0" fmla="*/ 1772409 h 1772409"/>
              <a:gd name="connsiteX1" fmla="*/ 0 w 2227945"/>
              <a:gd name="connsiteY1" fmla="*/ 0 h 1772409"/>
              <a:gd name="connsiteX2" fmla="*/ 2227945 w 2227945"/>
              <a:gd name="connsiteY2" fmla="*/ 0 h 1772409"/>
              <a:gd name="connsiteX3" fmla="*/ 2227945 w 2227945"/>
              <a:gd name="connsiteY3" fmla="*/ 1772409 h 1772409"/>
              <a:gd name="connsiteX4" fmla="*/ 0 w 2227945"/>
              <a:gd name="connsiteY4" fmla="*/ 1772409 h 17724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27945" h="1772409">
                <a:moveTo>
                  <a:pt x="0" y="1772409"/>
                </a:moveTo>
                <a:lnTo>
                  <a:pt x="0" y="0"/>
                </a:lnTo>
                <a:lnTo>
                  <a:pt x="2227945" y="0"/>
                </a:lnTo>
                <a:lnTo>
                  <a:pt x="2227945" y="1772409"/>
                </a:lnTo>
                <a:lnTo>
                  <a:pt x="0" y="1772409"/>
                </a:lnTo>
                <a:close/>
              </a:path>
            </a:pathLst>
          </a:custGeom>
          <a:solidFill>
            <a:srgbClr val="CC5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6AE688A7-4DB5-3A61-73A8-9CB14375D66E}"/>
              </a:ext>
            </a:extLst>
          </p:cNvPr>
          <p:cNvSpPr/>
          <p:nvPr/>
        </p:nvSpPr>
        <p:spPr>
          <a:xfrm rot="5400000">
            <a:off x="5390633" y="3761008"/>
            <a:ext cx="2227945" cy="1919341"/>
          </a:xfrm>
          <a:custGeom>
            <a:avLst/>
            <a:gdLst>
              <a:gd name="connsiteX0" fmla="*/ 0 w 2227945"/>
              <a:gd name="connsiteY0" fmla="*/ 1919341 h 1919341"/>
              <a:gd name="connsiteX1" fmla="*/ 0 w 2227945"/>
              <a:gd name="connsiteY1" fmla="*/ 0 h 1919341"/>
              <a:gd name="connsiteX2" fmla="*/ 2227945 w 2227945"/>
              <a:gd name="connsiteY2" fmla="*/ 0 h 1919341"/>
              <a:gd name="connsiteX3" fmla="*/ 2227945 w 2227945"/>
              <a:gd name="connsiteY3" fmla="*/ 1919341 h 1919341"/>
              <a:gd name="connsiteX4" fmla="*/ 0 w 2227945"/>
              <a:gd name="connsiteY4" fmla="*/ 1919341 h 1919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27945" h="1919341">
                <a:moveTo>
                  <a:pt x="0" y="1919341"/>
                </a:moveTo>
                <a:lnTo>
                  <a:pt x="0" y="0"/>
                </a:lnTo>
                <a:lnTo>
                  <a:pt x="2227945" y="0"/>
                </a:lnTo>
                <a:lnTo>
                  <a:pt x="2227945" y="1919341"/>
                </a:lnTo>
                <a:lnTo>
                  <a:pt x="0" y="1919341"/>
                </a:lnTo>
                <a:close/>
              </a:path>
            </a:pathLst>
          </a:custGeom>
          <a:solidFill>
            <a:srgbClr val="FF7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DEDA6A2A-3F92-9DD7-A057-A0E1D6B22454}"/>
              </a:ext>
            </a:extLst>
          </p:cNvPr>
          <p:cNvSpPr/>
          <p:nvPr/>
        </p:nvSpPr>
        <p:spPr>
          <a:xfrm rot="5400000">
            <a:off x="3441442" y="3761007"/>
            <a:ext cx="2227945" cy="1919342"/>
          </a:xfrm>
          <a:custGeom>
            <a:avLst/>
            <a:gdLst>
              <a:gd name="connsiteX0" fmla="*/ 0 w 2227945"/>
              <a:gd name="connsiteY0" fmla="*/ 1919342 h 1919342"/>
              <a:gd name="connsiteX1" fmla="*/ 0 w 2227945"/>
              <a:gd name="connsiteY1" fmla="*/ 0 h 1919342"/>
              <a:gd name="connsiteX2" fmla="*/ 2227945 w 2227945"/>
              <a:gd name="connsiteY2" fmla="*/ 0 h 1919342"/>
              <a:gd name="connsiteX3" fmla="*/ 2227945 w 2227945"/>
              <a:gd name="connsiteY3" fmla="*/ 1919342 h 1919342"/>
              <a:gd name="connsiteX4" fmla="*/ 0 w 2227945"/>
              <a:gd name="connsiteY4" fmla="*/ 1919342 h 1919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27945" h="1919342">
                <a:moveTo>
                  <a:pt x="0" y="1919342"/>
                </a:moveTo>
                <a:lnTo>
                  <a:pt x="0" y="0"/>
                </a:lnTo>
                <a:lnTo>
                  <a:pt x="2227945" y="0"/>
                </a:lnTo>
                <a:lnTo>
                  <a:pt x="2227945" y="1919342"/>
                </a:lnTo>
                <a:lnTo>
                  <a:pt x="0" y="1919342"/>
                </a:lnTo>
                <a:close/>
              </a:path>
            </a:pathLst>
          </a:custGeom>
          <a:solidFill>
            <a:srgbClr val="F4C4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Rectangle: Top Corners Rounded 4">
            <a:extLst>
              <a:ext uri="{FF2B5EF4-FFF2-40B4-BE49-F238E27FC236}">
                <a16:creationId xmlns:a16="http://schemas.microsoft.com/office/drawing/2014/main" id="{9A2A52EE-34E6-7320-EAC7-29BF4EA60942}"/>
              </a:ext>
            </a:extLst>
          </p:cNvPr>
          <p:cNvSpPr/>
          <p:nvPr/>
        </p:nvSpPr>
        <p:spPr>
          <a:xfrm rot="5400000">
            <a:off x="3309168" y="-1092243"/>
            <a:ext cx="2574453" cy="920393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FFF0"/>
          </a:solidFill>
          <a:ln>
            <a:noFill/>
          </a:ln>
          <a:effectLst>
            <a:outerShdw blurRad="152400" dist="2286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sez="http://schemas.microsoft.com/office/powerpoint/2016/sectionzoom">
        <mc:Choice Requires="psez">
          <p:graphicFrame>
            <p:nvGraphicFramePr>
              <p:cNvPr id="19" name="Section Zoom 18">
                <a:extLst>
                  <a:ext uri="{FF2B5EF4-FFF2-40B4-BE49-F238E27FC236}">
                    <a16:creationId xmlns:a16="http://schemas.microsoft.com/office/drawing/2014/main" id="{5903C4AC-BDB1-D901-3249-D81ABEF66E84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885023849"/>
                  </p:ext>
                </p:extLst>
              </p:nvPr>
            </p:nvGraphicFramePr>
            <p:xfrm>
              <a:off x="514800" y="1357200"/>
              <a:ext cx="730800" cy="730800"/>
            </p:xfrm>
            <a:graphic>
              <a:graphicData uri="http://schemas.microsoft.com/office/powerpoint/2016/sectionzoom">
                <psez:sectionZm>
                  <psez:sectionZmObj sectionId="{0F52C4E7-601E-4ACD-AA6C-870C15B6E64C}">
                    <psez:zmPr id="{49C069FB-F830-4439-A70D-77B9E8021537}" imageType="cover" transitionDur="1000">
                      <p166:blipFill xmlns:p166="http://schemas.microsoft.com/office/powerpoint/2016/6/main">
                        <a:blip r:embed="rId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730800" cy="730800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</p166:spPr>
                    </psez:zmPr>
                  </psez:sectionZmObj>
                </psez:sectionZm>
              </a:graphicData>
            </a:graphic>
          </p:graphicFrame>
        </mc:Choice>
        <mc:Fallback xmlns="">
          <p:pic>
            <p:nvPicPr>
              <p:cNvPr id="19" name="Section Zoom 18">
                <a:hlinkClick r:id="rId3" action="ppaction://hlinksldjump"/>
                <a:extLst>
                  <a:ext uri="{FF2B5EF4-FFF2-40B4-BE49-F238E27FC236}">
                    <a16:creationId xmlns:a16="http://schemas.microsoft.com/office/drawing/2014/main" id="{5903C4AC-BDB1-D901-3249-D81ABEF66E8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4800" y="1357200"/>
                <a:ext cx="730800" cy="730800"/>
              </a:xfrm>
              <a:prstGeom prst="rect">
                <a:avLst/>
              </a:prstGeom>
              <a:ln w="3175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mc:Fallback>
      </mc:AlternateContent>
      <mc:AlternateContent xmlns:mc="http://schemas.openxmlformats.org/markup-compatibility/2006" xmlns:psez="http://schemas.microsoft.com/office/powerpoint/2016/sectionzoom">
        <mc:Choice Requires="psez">
          <p:graphicFrame>
            <p:nvGraphicFramePr>
              <p:cNvPr id="28" name="Section Zoom 27">
                <a:extLst>
                  <a:ext uri="{FF2B5EF4-FFF2-40B4-BE49-F238E27FC236}">
                    <a16:creationId xmlns:a16="http://schemas.microsoft.com/office/drawing/2014/main" id="{88FA6540-2AFF-A057-9807-43B82377F3D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737471614"/>
                  </p:ext>
                </p:extLst>
              </p:nvPr>
            </p:nvGraphicFramePr>
            <p:xfrm>
              <a:off x="2308637" y="1357200"/>
              <a:ext cx="730800" cy="730800"/>
            </p:xfrm>
            <a:graphic>
              <a:graphicData uri="http://schemas.microsoft.com/office/powerpoint/2016/sectionzoom">
                <psez:sectionZm>
                  <psez:sectionZmObj sectionId="{E0545E27-1ED5-4504-A828-95E0A8E097A4}">
                    <psez:zmPr id="{FEED5A3A-D319-4816-B69B-4CB4023B44D0}" imageType="cover" transitionDur="1000">
                      <p166:blipFill xmlns:p166="http://schemas.microsoft.com/office/powerpoint/2016/6/main"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730800" cy="730800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</p166:spPr>
                    </psez:zmPr>
                  </psez:sectionZmObj>
                </psez:sectionZm>
              </a:graphicData>
            </a:graphic>
          </p:graphicFrame>
        </mc:Choice>
        <mc:Fallback xmlns="">
          <p:pic>
            <p:nvPicPr>
              <p:cNvPr id="28" name="Section Zoom 27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88FA6540-2AFF-A057-9807-43B82377F3D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08637" y="1357200"/>
                <a:ext cx="730800" cy="730800"/>
              </a:xfrm>
              <a:prstGeom prst="rect">
                <a:avLst/>
              </a:prstGeom>
              <a:ln w="3175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mc:Fallback>
      </mc:AlternateContent>
      <mc:AlternateContent xmlns:mc="http://schemas.openxmlformats.org/markup-compatibility/2006" xmlns:psez="http://schemas.microsoft.com/office/powerpoint/2016/sectionzoom">
        <mc:Choice Requires="psez">
          <p:graphicFrame>
            <p:nvGraphicFramePr>
              <p:cNvPr id="31" name="Section Zoom 30">
                <a:extLst>
                  <a:ext uri="{FF2B5EF4-FFF2-40B4-BE49-F238E27FC236}">
                    <a16:creationId xmlns:a16="http://schemas.microsoft.com/office/drawing/2014/main" id="{B2F74297-3407-F191-915F-AC18B6BA40C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323098604"/>
                  </p:ext>
                </p:extLst>
              </p:nvPr>
            </p:nvGraphicFramePr>
            <p:xfrm>
              <a:off x="4204800" y="1357200"/>
              <a:ext cx="730800" cy="730800"/>
            </p:xfrm>
            <a:graphic>
              <a:graphicData uri="http://schemas.microsoft.com/office/powerpoint/2016/sectionzoom">
                <psez:sectionZm>
                  <psez:sectionZmObj sectionId="{CDC30A7F-1C42-45B1-B881-A8CA65290966}">
                    <psez:zmPr id="{DD8F71CD-0B43-41F1-9206-9F704E0D64AA}" imageType="cover" transitionDur="1000">
                      <p166:blipFill xmlns:p166="http://schemas.microsoft.com/office/powerpoint/2016/6/main"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730800" cy="730800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</p166:spPr>
                    </psez:zmPr>
                  </psez:sectionZmObj>
                </psez:sectionZm>
              </a:graphicData>
            </a:graphic>
          </p:graphicFrame>
        </mc:Choice>
        <mc:Fallback xmlns="">
          <p:pic>
            <p:nvPicPr>
              <p:cNvPr id="31" name="Section Zoom 30">
                <a:hlinkClick r:id="rId9" action="ppaction://hlinksldjump"/>
                <a:extLst>
                  <a:ext uri="{FF2B5EF4-FFF2-40B4-BE49-F238E27FC236}">
                    <a16:creationId xmlns:a16="http://schemas.microsoft.com/office/drawing/2014/main" id="{B2F74297-3407-F191-915F-AC18B6BA40C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04800" y="1357200"/>
                <a:ext cx="730800" cy="730800"/>
              </a:xfrm>
              <a:prstGeom prst="rect">
                <a:avLst/>
              </a:prstGeom>
              <a:ln w="3175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mc:Fallback>
      </mc:AlternateContent>
      <mc:AlternateContent xmlns:mc="http://schemas.openxmlformats.org/markup-compatibility/2006" xmlns:psez="http://schemas.microsoft.com/office/powerpoint/2016/sectionzoom">
        <mc:Choice Requires="psez">
          <p:graphicFrame>
            <p:nvGraphicFramePr>
              <p:cNvPr id="38" name="Section Zoom 37">
                <a:extLst>
                  <a:ext uri="{FF2B5EF4-FFF2-40B4-BE49-F238E27FC236}">
                    <a16:creationId xmlns:a16="http://schemas.microsoft.com/office/drawing/2014/main" id="{39728CC6-9423-B208-6BE3-EF3C7B149319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595500846"/>
                  </p:ext>
                </p:extLst>
              </p:nvPr>
            </p:nvGraphicFramePr>
            <p:xfrm>
              <a:off x="6112274" y="1357200"/>
              <a:ext cx="730800" cy="730800"/>
            </p:xfrm>
            <a:graphic>
              <a:graphicData uri="http://schemas.microsoft.com/office/powerpoint/2016/sectionzoom">
                <psez:sectionZm>
                  <psez:sectionZmObj sectionId="{C786F3B9-1A8C-4EBD-826D-DB068E938F50}">
                    <psez:zmPr id="{7BC6CBFA-A0D3-459B-BBF0-5013DDCD4859}" imageType="cover" transitionDur="1000">
                      <p166:blipFill xmlns:p166="http://schemas.microsoft.com/office/powerpoint/2016/6/main"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730800" cy="730800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</p166:spPr>
                    </psez:zmPr>
                  </psez:sectionZmObj>
                </psez:sectionZm>
              </a:graphicData>
            </a:graphic>
          </p:graphicFrame>
        </mc:Choice>
        <mc:Fallback xmlns="">
          <p:pic>
            <p:nvPicPr>
              <p:cNvPr id="38" name="Section Zoom 37">
                <a:hlinkClick r:id="rId12" action="ppaction://hlinksldjump"/>
                <a:extLst>
                  <a:ext uri="{FF2B5EF4-FFF2-40B4-BE49-F238E27FC236}">
                    <a16:creationId xmlns:a16="http://schemas.microsoft.com/office/drawing/2014/main" id="{39728CC6-9423-B208-6BE3-EF3C7B14931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12274" y="1357200"/>
                <a:ext cx="730800" cy="730800"/>
              </a:xfrm>
              <a:prstGeom prst="rect">
                <a:avLst/>
              </a:prstGeom>
              <a:ln w="3175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mc:Fallback>
      </mc:AlternateContent>
      <mc:AlternateContent xmlns:mc="http://schemas.openxmlformats.org/markup-compatibility/2006" xmlns:psez="http://schemas.microsoft.com/office/powerpoint/2016/sectionzoom">
        <mc:Choice Requires="psez">
          <p:graphicFrame>
            <p:nvGraphicFramePr>
              <p:cNvPr id="51" name="Section Zoom 50">
                <a:extLst>
                  <a:ext uri="{FF2B5EF4-FFF2-40B4-BE49-F238E27FC236}">
                    <a16:creationId xmlns:a16="http://schemas.microsoft.com/office/drawing/2014/main" id="{AFE18676-2F0A-6B33-FEF4-E633E73F7F92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164885754"/>
                  </p:ext>
                </p:extLst>
              </p:nvPr>
            </p:nvGraphicFramePr>
            <p:xfrm>
              <a:off x="7776000" y="1357200"/>
              <a:ext cx="730800" cy="730800"/>
            </p:xfrm>
            <a:graphic>
              <a:graphicData uri="http://schemas.microsoft.com/office/powerpoint/2016/sectionzoom">
                <psez:sectionZm>
                  <psez:sectionZmObj sectionId="{23451745-9881-4097-B430-321E3E615302}">
                    <psez:zmPr id="{46E403E7-FE7F-49DD-8C03-9E12FDC1A113}" imageType="cover" transitionDur="1000">
                      <p166:blipFill xmlns:p166="http://schemas.microsoft.com/office/powerpoint/2016/6/main"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730800" cy="730800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</p166:spPr>
                    </psez:zmPr>
                  </psez:sectionZmObj>
                </psez:sectionZm>
              </a:graphicData>
            </a:graphic>
          </p:graphicFrame>
        </mc:Choice>
        <mc:Fallback xmlns="">
          <p:pic>
            <p:nvPicPr>
              <p:cNvPr id="51" name="Section Zoom 50">
                <a:hlinkClick r:id="rId15" action="ppaction://hlinksldjump"/>
                <a:extLst>
                  <a:ext uri="{FF2B5EF4-FFF2-40B4-BE49-F238E27FC236}">
                    <a16:creationId xmlns:a16="http://schemas.microsoft.com/office/drawing/2014/main" id="{AFE18676-2F0A-6B33-FEF4-E633E73F7F9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76000" y="1357200"/>
                <a:ext cx="730800" cy="730800"/>
              </a:xfrm>
              <a:prstGeom prst="rect">
                <a:avLst/>
              </a:prstGeom>
              <a:ln w="3175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mc:Fallback>
      </mc:AlternateContent>
      <mc:AlternateContent xmlns:mc="http://schemas.openxmlformats.org/markup-compatibility/2006" xmlns:psez="http://schemas.microsoft.com/office/powerpoint/2016/sectionzoom">
        <mc:Choice Requires="psez">
          <p:graphicFrame>
            <p:nvGraphicFramePr>
              <p:cNvPr id="53" name="Section Zoom 52">
                <a:extLst>
                  <a:ext uri="{FF2B5EF4-FFF2-40B4-BE49-F238E27FC236}">
                    <a16:creationId xmlns:a16="http://schemas.microsoft.com/office/drawing/2014/main" id="{F9404B4D-E2FC-9978-3DBA-A935B57D9BD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676925779"/>
                  </p:ext>
                </p:extLst>
              </p:nvPr>
            </p:nvGraphicFramePr>
            <p:xfrm>
              <a:off x="9180524" y="2340000"/>
              <a:ext cx="831600" cy="831600"/>
            </p:xfrm>
            <a:graphic>
              <a:graphicData uri="http://schemas.microsoft.com/office/powerpoint/2016/sectionzoom">
                <psez:sectionZm>
                  <psez:sectionZmObj sectionId="{5A6E723A-1301-4488-B4BE-E85787ABBA4C}">
                    <psez:zmPr id="{36C7CC02-5F47-4295-91F7-4965B85E549E}" imageType="cover" transitionDur="1000">
                      <p166:blipFill xmlns:p166="http://schemas.microsoft.com/office/powerpoint/2016/6/main"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831600" cy="831600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</p166:spPr>
                    </psez:zmPr>
                  </psez:sectionZmObj>
                </psez:sectionZm>
              </a:graphicData>
            </a:graphic>
          </p:graphicFrame>
        </mc:Choice>
        <mc:Fallback xmlns="">
          <p:pic>
            <p:nvPicPr>
              <p:cNvPr id="53" name="Section Zoom 52">
                <a:hlinkClick r:id="rId18" action="ppaction://hlinksldjump"/>
                <a:extLst>
                  <a:ext uri="{FF2B5EF4-FFF2-40B4-BE49-F238E27FC236}">
                    <a16:creationId xmlns:a16="http://schemas.microsoft.com/office/drawing/2014/main" id="{F9404B4D-E2FC-9978-3DBA-A935B57D9BD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80524" y="2340000"/>
                <a:ext cx="831600" cy="831600"/>
              </a:xfrm>
              <a:prstGeom prst="rect">
                <a:avLst/>
              </a:prstGeom>
              <a:ln w="3175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mc:Fallback>
      </mc:AlternateContent>
      <mc:AlternateContent xmlns:mc="http://schemas.openxmlformats.org/markup-compatibility/2006" xmlns:psez="http://schemas.microsoft.com/office/powerpoint/2016/sectionzoom">
        <mc:Choice Requires="psez">
          <p:graphicFrame>
            <p:nvGraphicFramePr>
              <p:cNvPr id="55" name="Section Zoom 54">
                <a:extLst>
                  <a:ext uri="{FF2B5EF4-FFF2-40B4-BE49-F238E27FC236}">
                    <a16:creationId xmlns:a16="http://schemas.microsoft.com/office/drawing/2014/main" id="{BAD31030-311C-9EB1-1470-350C010E919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037968689"/>
                  </p:ext>
                </p:extLst>
              </p:nvPr>
            </p:nvGraphicFramePr>
            <p:xfrm>
              <a:off x="9274624" y="3952800"/>
              <a:ext cx="734400" cy="734400"/>
            </p:xfrm>
            <a:graphic>
              <a:graphicData uri="http://schemas.microsoft.com/office/powerpoint/2016/sectionzoom">
                <psez:sectionZm>
                  <psez:sectionZmObj sectionId="{0865BF50-DFCE-403E-90D2-35696214F02A}">
                    <psez:zmPr id="{BC44B62C-C544-4664-AB8D-E87926B97FB8}" imageType="cover" transitionDur="1000">
                      <p166:blipFill xmlns:p166="http://schemas.microsoft.com/office/powerpoint/2016/6/main"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734400" cy="734400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</p166:spPr>
                    </psez:zmPr>
                  </psez:sectionZmObj>
                </psez:sectionZm>
              </a:graphicData>
            </a:graphic>
          </p:graphicFrame>
        </mc:Choice>
        <mc:Fallback xmlns="">
          <p:pic>
            <p:nvPicPr>
              <p:cNvPr id="55" name="Section Zoom 54">
                <a:hlinkClick r:id="rId21" action="ppaction://hlinksldjump"/>
                <a:extLst>
                  <a:ext uri="{FF2B5EF4-FFF2-40B4-BE49-F238E27FC236}">
                    <a16:creationId xmlns:a16="http://schemas.microsoft.com/office/drawing/2014/main" id="{BAD31030-311C-9EB1-1470-350C010E919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74624" y="3952800"/>
                <a:ext cx="734400" cy="734400"/>
              </a:xfrm>
              <a:prstGeom prst="rect">
                <a:avLst/>
              </a:prstGeom>
              <a:ln w="3175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mc:Fallback>
      </mc:AlternateContent>
      <mc:AlternateContent xmlns:mc="http://schemas.openxmlformats.org/markup-compatibility/2006" xmlns:psez="http://schemas.microsoft.com/office/powerpoint/2016/sectionzoom">
        <mc:Choice Requires="psez">
          <p:graphicFrame>
            <p:nvGraphicFramePr>
              <p:cNvPr id="57" name="Section Zoom 56">
                <a:extLst>
                  <a:ext uri="{FF2B5EF4-FFF2-40B4-BE49-F238E27FC236}">
                    <a16:creationId xmlns:a16="http://schemas.microsoft.com/office/drawing/2014/main" id="{5D2BBEF7-E4A7-04F3-E0D5-778739A06FE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44085969"/>
                  </p:ext>
                </p:extLst>
              </p:nvPr>
            </p:nvGraphicFramePr>
            <p:xfrm>
              <a:off x="7861829" y="4968000"/>
              <a:ext cx="784800" cy="784800"/>
            </p:xfrm>
            <a:graphic>
              <a:graphicData uri="http://schemas.microsoft.com/office/powerpoint/2016/sectionzoom">
                <psez:sectionZm>
                  <psez:sectionZmObj sectionId="{FC310FFF-7049-4108-8B58-DBE35BAC54D9}">
                    <psez:zmPr id="{49525F49-7B19-447C-B403-F067CFB0B5F4}" imageType="cover" transitionDur="1000">
                      <p166:blipFill xmlns:p166="http://schemas.microsoft.com/office/powerpoint/2016/6/main">
                        <a:blip r:embed="rId2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784800" cy="784800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</p166:spPr>
                    </psez:zmPr>
                  </psez:sectionZmObj>
                </psez:sectionZm>
              </a:graphicData>
            </a:graphic>
          </p:graphicFrame>
        </mc:Choice>
        <mc:Fallback xmlns="">
          <p:pic>
            <p:nvPicPr>
              <p:cNvPr id="57" name="Section Zoom 56">
                <a:hlinkClick r:id="rId24" action="ppaction://hlinksldjump"/>
                <a:extLst>
                  <a:ext uri="{FF2B5EF4-FFF2-40B4-BE49-F238E27FC236}">
                    <a16:creationId xmlns:a16="http://schemas.microsoft.com/office/drawing/2014/main" id="{5D2BBEF7-E4A7-04F3-E0D5-778739A06FE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861829" y="4968000"/>
                <a:ext cx="784800" cy="784800"/>
              </a:xfrm>
              <a:prstGeom prst="rect">
                <a:avLst/>
              </a:prstGeom>
              <a:ln w="3175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mc:Fallback>
      </mc:AlternateContent>
      <mc:AlternateContent xmlns:mc="http://schemas.openxmlformats.org/markup-compatibility/2006" xmlns:psez="http://schemas.microsoft.com/office/powerpoint/2016/sectionzoom">
        <mc:Choice Requires="psez">
          <p:graphicFrame>
            <p:nvGraphicFramePr>
              <p:cNvPr id="70" name="Section Zoom 69">
                <a:extLst>
                  <a:ext uri="{FF2B5EF4-FFF2-40B4-BE49-F238E27FC236}">
                    <a16:creationId xmlns:a16="http://schemas.microsoft.com/office/drawing/2014/main" id="{E6953F4A-1FEA-5098-2802-615808C67D94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660403365"/>
                  </p:ext>
                </p:extLst>
              </p:nvPr>
            </p:nvGraphicFramePr>
            <p:xfrm>
              <a:off x="6153196" y="4968000"/>
              <a:ext cx="730800" cy="730800"/>
            </p:xfrm>
            <a:graphic>
              <a:graphicData uri="http://schemas.microsoft.com/office/powerpoint/2016/sectionzoom">
                <psez:sectionZm>
                  <psez:sectionZmObj sectionId="{F2F6833B-09E9-4D95-B18F-E4B07FB64BEC}">
                    <psez:zmPr id="{138EF11B-E0D7-4BB9-B3AD-FE0F35820FB7}" imageType="cover" transitionDur="1000">
                      <p166:blipFill xmlns:p166="http://schemas.microsoft.com/office/powerpoint/2016/6/main">
                        <a:blip r:embed="rId2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730800" cy="730800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</p166:spPr>
                    </psez:zmPr>
                  </psez:sectionZmObj>
                </psez:sectionZm>
              </a:graphicData>
            </a:graphic>
          </p:graphicFrame>
        </mc:Choice>
        <mc:Fallback xmlns="">
          <p:pic>
            <p:nvPicPr>
              <p:cNvPr id="70" name="Section Zoom 69">
                <a:hlinkClick r:id="rId27" action="ppaction://hlinksldjump"/>
                <a:extLst>
                  <a:ext uri="{FF2B5EF4-FFF2-40B4-BE49-F238E27FC236}">
                    <a16:creationId xmlns:a16="http://schemas.microsoft.com/office/drawing/2014/main" id="{E6953F4A-1FEA-5098-2802-615808C67D9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53196" y="4968000"/>
                <a:ext cx="730800" cy="730800"/>
              </a:xfrm>
              <a:prstGeom prst="rect">
                <a:avLst/>
              </a:prstGeom>
              <a:ln w="3175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mc:Fallback>
      </mc:AlternateContent>
      <mc:AlternateContent xmlns:mc="http://schemas.openxmlformats.org/markup-compatibility/2006" xmlns:psez="http://schemas.microsoft.com/office/powerpoint/2016/sectionzoom">
        <mc:Choice Requires="psez">
          <p:graphicFrame>
            <p:nvGraphicFramePr>
              <p:cNvPr id="72" name="Section Zoom 71">
                <a:extLst>
                  <a:ext uri="{FF2B5EF4-FFF2-40B4-BE49-F238E27FC236}">
                    <a16:creationId xmlns:a16="http://schemas.microsoft.com/office/drawing/2014/main" id="{A9D2862D-82BC-EBCE-C860-9C6C1C5B8B37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604389574"/>
                  </p:ext>
                </p:extLst>
              </p:nvPr>
            </p:nvGraphicFramePr>
            <p:xfrm>
              <a:off x="4238878" y="4968000"/>
              <a:ext cx="730800" cy="730800"/>
            </p:xfrm>
            <a:graphic>
              <a:graphicData uri="http://schemas.microsoft.com/office/powerpoint/2016/sectionzoom">
                <psez:sectionZm>
                  <psez:sectionZmObj sectionId="{146FDF68-5282-4528-9737-5661D5BBF805}">
                    <psez:zmPr id="{A22D4A3A-F872-4E83-B6A3-25ECEEC12901}" imageType="cover" transitionDur="1000">
                      <p166:blipFill xmlns:p166="http://schemas.microsoft.com/office/powerpoint/2016/6/main">
                        <a:blip r:embed="rId2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730800" cy="730800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</p166:spPr>
                    </psez:zmPr>
                  </psez:sectionZmObj>
                </psez:sectionZm>
              </a:graphicData>
            </a:graphic>
          </p:graphicFrame>
        </mc:Choice>
        <mc:Fallback xmlns="">
          <p:pic>
            <p:nvPicPr>
              <p:cNvPr id="72" name="Section Zoom 71">
                <a:hlinkClick r:id="rId30" action="ppaction://hlinksldjump"/>
                <a:extLst>
                  <a:ext uri="{FF2B5EF4-FFF2-40B4-BE49-F238E27FC236}">
                    <a16:creationId xmlns:a16="http://schemas.microsoft.com/office/drawing/2014/main" id="{A9D2862D-82BC-EBCE-C860-9C6C1C5B8B3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38878" y="4968000"/>
                <a:ext cx="730800" cy="730800"/>
              </a:xfrm>
              <a:prstGeom prst="rect">
                <a:avLst/>
              </a:prstGeom>
              <a:ln w="3175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mc:Fallback>
      </mc:AlternateContent>
      <mc:AlternateContent xmlns:mc="http://schemas.openxmlformats.org/markup-compatibility/2006" xmlns:psez="http://schemas.microsoft.com/office/powerpoint/2016/sectionzoom">
        <mc:Choice Requires="psez">
          <p:graphicFrame>
            <p:nvGraphicFramePr>
              <p:cNvPr id="74" name="Section Zoom 73">
                <a:extLst>
                  <a:ext uri="{FF2B5EF4-FFF2-40B4-BE49-F238E27FC236}">
                    <a16:creationId xmlns:a16="http://schemas.microsoft.com/office/drawing/2014/main" id="{907EC2A9-5902-8E87-1EF8-AA16807D3E4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639778240"/>
                  </p:ext>
                </p:extLst>
              </p:nvPr>
            </p:nvGraphicFramePr>
            <p:xfrm>
              <a:off x="2319315" y="4968000"/>
              <a:ext cx="730800" cy="730800"/>
            </p:xfrm>
            <a:graphic>
              <a:graphicData uri="http://schemas.microsoft.com/office/powerpoint/2016/sectionzoom">
                <psez:sectionZm>
                  <psez:sectionZmObj sectionId="{94BDDD84-A5A0-4578-8038-0B8105D2E287}">
                    <psez:zmPr id="{278F02D1-D34C-4589-B89A-65A16BAD1D37}" imageType="cover" transitionDur="1000">
                      <p166:blipFill xmlns:p166="http://schemas.microsoft.com/office/powerpoint/2016/6/main">
                        <a:blip r:embed="rId2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730800" cy="730800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</p166:spPr>
                    </psez:zmPr>
                  </psez:sectionZmObj>
                </psez:sectionZm>
              </a:graphicData>
            </a:graphic>
          </p:graphicFrame>
        </mc:Choice>
        <mc:Fallback xmlns="">
          <p:pic>
            <p:nvPicPr>
              <p:cNvPr id="74" name="Section Zoom 73">
                <a:hlinkClick r:id="rId33" action="ppaction://hlinksldjump"/>
                <a:extLst>
                  <a:ext uri="{FF2B5EF4-FFF2-40B4-BE49-F238E27FC236}">
                    <a16:creationId xmlns:a16="http://schemas.microsoft.com/office/drawing/2014/main" id="{907EC2A9-5902-8E87-1EF8-AA16807D3E4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19315" y="4968000"/>
                <a:ext cx="730800" cy="730800"/>
              </a:xfrm>
              <a:prstGeom prst="rect">
                <a:avLst/>
              </a:prstGeom>
              <a:ln w="3175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mc:Fallback>
      </mc:AlternateContent>
      <mc:AlternateContent xmlns:mc="http://schemas.openxmlformats.org/markup-compatibility/2006" xmlns:psez="http://schemas.microsoft.com/office/powerpoint/2016/sectionzoom">
        <mc:Choice Requires="psez">
          <p:graphicFrame>
            <p:nvGraphicFramePr>
              <p:cNvPr id="76" name="Section Zoom 75">
                <a:extLst>
                  <a:ext uri="{FF2B5EF4-FFF2-40B4-BE49-F238E27FC236}">
                    <a16:creationId xmlns:a16="http://schemas.microsoft.com/office/drawing/2014/main" id="{E1238FEB-1E50-2E55-1A93-8A1DF9615033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067247637"/>
                  </p:ext>
                </p:extLst>
              </p:nvPr>
            </p:nvGraphicFramePr>
            <p:xfrm>
              <a:off x="525551" y="4968000"/>
              <a:ext cx="730800" cy="730800"/>
            </p:xfrm>
            <a:graphic>
              <a:graphicData uri="http://schemas.microsoft.com/office/powerpoint/2016/sectionzoom">
                <psez:sectionZm>
                  <psez:sectionZmObj sectionId="{1AA100AE-D4BE-42D5-B8B1-32FC9463A620}">
                    <psez:zmPr id="{18E2E6D3-BE7E-4F8A-9972-CF3A5DCA28C5}" imageType="cover" transitionDur="1000">
                      <p166:blipFill xmlns:p166="http://schemas.microsoft.com/office/powerpoint/2016/6/main"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730800" cy="730800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</p166:spPr>
                    </psez:zmPr>
                  </psez:sectionZmObj>
                </psez:sectionZm>
              </a:graphicData>
            </a:graphic>
          </p:graphicFrame>
        </mc:Choice>
        <mc:Fallback xmlns="">
          <p:pic>
            <p:nvPicPr>
              <p:cNvPr id="76" name="Section Zoom 75">
                <a:hlinkClick r:id="rId36" action="ppaction://hlinksldjump"/>
                <a:extLst>
                  <a:ext uri="{FF2B5EF4-FFF2-40B4-BE49-F238E27FC236}">
                    <a16:creationId xmlns:a16="http://schemas.microsoft.com/office/drawing/2014/main" id="{E1238FEB-1E50-2E55-1A93-8A1DF961503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25551" y="4968000"/>
                <a:ext cx="730800" cy="730800"/>
              </a:xfrm>
              <a:prstGeom prst="rect">
                <a:avLst/>
              </a:prstGeom>
              <a:ln w="3175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mc:Fallback>
      </mc:AlternateContent>
      <mc:AlternateContent xmlns:mc="http://schemas.openxmlformats.org/markup-compatibility/2006" xmlns:psez="http://schemas.microsoft.com/office/powerpoint/2016/sectionzoom">
        <mc:Choice Requires="psez">
          <p:graphicFrame>
            <p:nvGraphicFramePr>
              <p:cNvPr id="79" name="Section Zoom 78">
                <a:extLst>
                  <a:ext uri="{FF2B5EF4-FFF2-40B4-BE49-F238E27FC236}">
                    <a16:creationId xmlns:a16="http://schemas.microsoft.com/office/drawing/2014/main" id="{AC9E5DBC-3DB7-AFE5-0C3B-5FF89BB06DA3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504165630"/>
                  </p:ext>
                </p:extLst>
              </p:nvPr>
            </p:nvGraphicFramePr>
            <p:xfrm>
              <a:off x="10952899" y="5624343"/>
              <a:ext cx="1427099" cy="1714500"/>
            </p:xfrm>
            <a:graphic>
              <a:graphicData uri="http://schemas.microsoft.com/office/powerpoint/2016/sectionzoom">
                <psez:sectionZm>
                  <psez:sectionZmObj sectionId="{671D573A-7365-4687-BD2D-25E14D972B83}">
                    <psez:zmPr id="{79C1C708-6C1C-4DA2-9BCA-086516FE455F}" imageType="cover" transitionDur="1000">
                      <p166:blipFill xmlns:p166="http://schemas.microsoft.com/office/powerpoint/2016/6/main">
                        <a:blip r:embed="rId3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27099" cy="1714500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ez:zmPr>
                  </psez:sectionZmObj>
                </psez:sectionZm>
              </a:graphicData>
            </a:graphic>
          </p:graphicFrame>
        </mc:Choice>
        <mc:Fallback xmlns="">
          <p:pic>
            <p:nvPicPr>
              <p:cNvPr id="79" name="Section Zoom 78">
                <a:hlinkClick r:id="rId39" action="ppaction://hlinksldjump"/>
                <a:extLst>
                  <a:ext uri="{FF2B5EF4-FFF2-40B4-BE49-F238E27FC236}">
                    <a16:creationId xmlns:a16="http://schemas.microsoft.com/office/drawing/2014/main" id="{AC9E5DBC-3DB7-AFE5-0C3B-5FF89BB06DA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952899" y="5624343"/>
                <a:ext cx="1427099" cy="1714500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9C9629D3-D6F1-BC60-7C11-8A4651AFE6C8}"/>
              </a:ext>
            </a:extLst>
          </p:cNvPr>
          <p:cNvSpPr txBox="1"/>
          <p:nvPr/>
        </p:nvSpPr>
        <p:spPr>
          <a:xfrm>
            <a:off x="1866695" y="316020"/>
            <a:ext cx="1552301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400" b="1" dirty="0">
                <a:ln w="3175">
                  <a:noFill/>
                </a:ln>
                <a:solidFill>
                  <a:srgbClr val="B9A9DB"/>
                </a:solidFill>
                <a:latin typeface="Futura BdCn BT"/>
                <a:cs typeface="Arial"/>
              </a:rPr>
              <a:t>SOCIAL ENTRY</a:t>
            </a:r>
            <a:endParaRPr lang="en-US" sz="2400" b="1" dirty="0">
              <a:ln w="3175">
                <a:noFill/>
              </a:ln>
              <a:solidFill>
                <a:srgbClr val="B9A9DB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32CBA90-221D-1463-DAFD-6357E4772A26}"/>
              </a:ext>
            </a:extLst>
          </p:cNvPr>
          <p:cNvSpPr txBox="1"/>
          <p:nvPr/>
        </p:nvSpPr>
        <p:spPr>
          <a:xfrm>
            <a:off x="115159" y="543589"/>
            <a:ext cx="1552301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400" b="1" dirty="0">
                <a:solidFill>
                  <a:srgbClr val="007BA7"/>
                </a:solidFill>
                <a:latin typeface="Futura BdCn BT"/>
                <a:cs typeface="Arial"/>
              </a:rPr>
              <a:t>RECCE</a:t>
            </a:r>
            <a:endParaRPr lang="en-US" sz="2400" b="1" dirty="0">
              <a:solidFill>
                <a:srgbClr val="007BA7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66B8107-84BE-EC0B-7BFF-7941540988D6}"/>
              </a:ext>
            </a:extLst>
          </p:cNvPr>
          <p:cNvSpPr txBox="1"/>
          <p:nvPr/>
        </p:nvSpPr>
        <p:spPr>
          <a:xfrm>
            <a:off x="3761168" y="529170"/>
            <a:ext cx="1552301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400" b="1" dirty="0">
                <a:ln w="3175">
                  <a:noFill/>
                </a:ln>
                <a:solidFill>
                  <a:srgbClr val="008080"/>
                </a:solidFill>
                <a:latin typeface="Futura BdCn BT"/>
                <a:cs typeface="Arial"/>
              </a:rPr>
              <a:t>MEETINGS</a:t>
            </a:r>
            <a:endParaRPr lang="en-US" sz="2400" b="1" dirty="0">
              <a:ln w="3175">
                <a:noFill/>
              </a:ln>
              <a:solidFill>
                <a:srgbClr val="00808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6711313-56C6-7F9C-6F34-E743CF9425C1}"/>
              </a:ext>
            </a:extLst>
          </p:cNvPr>
          <p:cNvSpPr txBox="1"/>
          <p:nvPr/>
        </p:nvSpPr>
        <p:spPr>
          <a:xfrm>
            <a:off x="5606789" y="309809"/>
            <a:ext cx="1644785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400" b="1" dirty="0">
                <a:ln w="3175">
                  <a:noFill/>
                </a:ln>
                <a:solidFill>
                  <a:srgbClr val="50C878"/>
                </a:solidFill>
                <a:latin typeface="Futura BdCn BT"/>
                <a:cs typeface="Arial"/>
              </a:rPr>
              <a:t>FPIC WORKSHOPS</a:t>
            </a:r>
            <a:endParaRPr lang="en-US" sz="2400" b="1" dirty="0">
              <a:ln w="3175">
                <a:noFill/>
              </a:ln>
              <a:solidFill>
                <a:srgbClr val="50C878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7BA3F9-ECD0-4AC2-53CD-5400CF8520C6}"/>
              </a:ext>
            </a:extLst>
          </p:cNvPr>
          <p:cNvSpPr txBox="1"/>
          <p:nvPr/>
        </p:nvSpPr>
        <p:spPr>
          <a:xfrm>
            <a:off x="7544894" y="309809"/>
            <a:ext cx="1604615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400" b="1" dirty="0">
                <a:ln w="3175">
                  <a:noFill/>
                </a:ln>
                <a:solidFill>
                  <a:srgbClr val="40E0D0"/>
                </a:solidFill>
                <a:latin typeface="Futura BdCn BT"/>
                <a:cs typeface="Arial"/>
              </a:rPr>
              <a:t>COMMUNITY TRAINING</a:t>
            </a:r>
            <a:endParaRPr lang="en-US" sz="2400" b="1" dirty="0">
              <a:ln w="3175">
                <a:noFill/>
              </a:ln>
              <a:solidFill>
                <a:srgbClr val="40E0D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279D243-D613-16CB-B00B-C8A06838603C}"/>
              </a:ext>
            </a:extLst>
          </p:cNvPr>
          <p:cNvSpPr txBox="1"/>
          <p:nvPr/>
        </p:nvSpPr>
        <p:spPr>
          <a:xfrm>
            <a:off x="10377869" y="4068997"/>
            <a:ext cx="1731454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400" b="1" dirty="0">
                <a:ln w="3175">
                  <a:noFill/>
                </a:ln>
                <a:solidFill>
                  <a:srgbClr val="9966CC"/>
                </a:solidFill>
                <a:latin typeface="Futura BdCn BT"/>
                <a:cs typeface="Arial"/>
              </a:rPr>
              <a:t>SERIES </a:t>
            </a:r>
          </a:p>
          <a:p>
            <a:pPr algn="ctr"/>
            <a:r>
              <a:rPr lang="en-US" sz="2400" b="1" dirty="0">
                <a:ln w="3175">
                  <a:noFill/>
                </a:ln>
                <a:solidFill>
                  <a:srgbClr val="9966CC"/>
                </a:solidFill>
                <a:latin typeface="Futura BdCn BT"/>
                <a:cs typeface="Arial"/>
              </a:rPr>
              <a:t>OF WORKSHOPS</a:t>
            </a:r>
            <a:endParaRPr lang="en-US" sz="2400" b="1" dirty="0">
              <a:ln w="3175">
                <a:noFill/>
              </a:ln>
              <a:solidFill>
                <a:srgbClr val="9966CC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0671A3C-35E1-10BE-3D1B-30C47DBD9EA0}"/>
              </a:ext>
            </a:extLst>
          </p:cNvPr>
          <p:cNvSpPr txBox="1"/>
          <p:nvPr/>
        </p:nvSpPr>
        <p:spPr>
          <a:xfrm>
            <a:off x="10377869" y="1912290"/>
            <a:ext cx="1803842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400" b="1" dirty="0">
                <a:ln w="3175">
                  <a:noFill/>
                </a:ln>
                <a:solidFill>
                  <a:srgbClr val="007BA7"/>
                </a:solidFill>
                <a:latin typeface="Futura BdCn BT"/>
                <a:cs typeface="Arial"/>
              </a:rPr>
              <a:t> SURVEY/</a:t>
            </a:r>
          </a:p>
          <a:p>
            <a:pPr algn="ctr"/>
            <a:r>
              <a:rPr lang="en-US" sz="2400" b="1" dirty="0">
                <a:ln w="3175">
                  <a:noFill/>
                </a:ln>
                <a:solidFill>
                  <a:srgbClr val="007BA7"/>
                </a:solidFill>
                <a:latin typeface="Futura BdCn BT"/>
                <a:cs typeface="Arial"/>
              </a:rPr>
              <a:t>STUDIES/</a:t>
            </a:r>
          </a:p>
          <a:p>
            <a:pPr algn="ctr"/>
            <a:r>
              <a:rPr lang="en-US" sz="2400" b="1" dirty="0">
                <a:ln w="3175">
                  <a:noFill/>
                </a:ln>
                <a:solidFill>
                  <a:srgbClr val="007BA7"/>
                </a:solidFill>
                <a:latin typeface="Futura BdCn BT"/>
                <a:cs typeface="Arial"/>
              </a:rPr>
              <a:t>RESEARCH</a:t>
            </a:r>
            <a:endParaRPr lang="en-US" sz="2400" b="1" dirty="0">
              <a:ln w="3175">
                <a:noFill/>
              </a:ln>
              <a:solidFill>
                <a:srgbClr val="007BA7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D9EF3A1-9701-0F4E-53AE-9A0539C610EC}"/>
              </a:ext>
            </a:extLst>
          </p:cNvPr>
          <p:cNvSpPr txBox="1"/>
          <p:nvPr/>
        </p:nvSpPr>
        <p:spPr>
          <a:xfrm>
            <a:off x="7678868" y="5922134"/>
            <a:ext cx="1552301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400" b="1" dirty="0">
                <a:ln w="3175">
                  <a:noFill/>
                </a:ln>
                <a:solidFill>
                  <a:srgbClr val="FFDB58"/>
                </a:solidFill>
                <a:latin typeface="Futura BdCn BT"/>
                <a:cs typeface="Arial"/>
              </a:rPr>
              <a:t>3D and 2D MAPPING</a:t>
            </a:r>
            <a:endParaRPr lang="en-US" sz="2400" b="1" dirty="0">
              <a:ln w="3175">
                <a:noFill/>
              </a:ln>
              <a:solidFill>
                <a:srgbClr val="FFDB58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D2B5219-595F-FAF1-AEFE-928665D9AE9E}"/>
              </a:ext>
            </a:extLst>
          </p:cNvPr>
          <p:cNvSpPr txBox="1"/>
          <p:nvPr/>
        </p:nvSpPr>
        <p:spPr>
          <a:xfrm>
            <a:off x="5581475" y="5914389"/>
            <a:ext cx="1919341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400" b="1" dirty="0">
                <a:ln w="3175">
                  <a:noFill/>
                </a:ln>
                <a:solidFill>
                  <a:srgbClr val="FF7F50"/>
                </a:solidFill>
                <a:latin typeface="Futura BdCn BT"/>
                <a:cs typeface="Arial"/>
              </a:rPr>
              <a:t>MAP SOCIALISATION</a:t>
            </a:r>
            <a:endParaRPr lang="en-US" sz="2400" b="1" dirty="0">
              <a:ln w="3175">
                <a:noFill/>
              </a:ln>
              <a:solidFill>
                <a:srgbClr val="FF7F5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3A7466-22F0-D497-5BF3-5D78700C37ED}"/>
              </a:ext>
            </a:extLst>
          </p:cNvPr>
          <p:cNvSpPr txBox="1"/>
          <p:nvPr/>
        </p:nvSpPr>
        <p:spPr>
          <a:xfrm>
            <a:off x="3771986" y="5914389"/>
            <a:ext cx="1552301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400" dirty="0">
                <a:ln w="3175">
                  <a:noFill/>
                </a:ln>
                <a:solidFill>
                  <a:srgbClr val="F4C430"/>
                </a:solidFill>
                <a:latin typeface="Futura BdCn BT"/>
                <a:cs typeface="Arial"/>
              </a:rPr>
              <a:t>SHARING RESULTS</a:t>
            </a:r>
            <a:endParaRPr lang="en-US" sz="2400" dirty="0">
              <a:ln w="3175">
                <a:noFill/>
              </a:ln>
              <a:solidFill>
                <a:srgbClr val="F4C43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367E09-A2F5-FAC2-47AF-CF3C165009BD}"/>
              </a:ext>
            </a:extLst>
          </p:cNvPr>
          <p:cNvSpPr txBox="1"/>
          <p:nvPr/>
        </p:nvSpPr>
        <p:spPr>
          <a:xfrm>
            <a:off x="1820428" y="5940402"/>
            <a:ext cx="1772408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400" dirty="0">
                <a:ln w="3175">
                  <a:noFill/>
                </a:ln>
                <a:solidFill>
                  <a:srgbClr val="CC5500"/>
                </a:solidFill>
                <a:latin typeface="Futura BdCn BT"/>
                <a:cs typeface="Arial"/>
              </a:rPr>
              <a:t>NEGOTIATION</a:t>
            </a:r>
            <a:endParaRPr lang="en-US" sz="2400" dirty="0">
              <a:ln w="3175">
                <a:noFill/>
              </a:ln>
              <a:solidFill>
                <a:srgbClr val="CC55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F378E3F-08C6-0679-6E08-18B90872387E}"/>
              </a:ext>
            </a:extLst>
          </p:cNvPr>
          <p:cNvSpPr txBox="1"/>
          <p:nvPr/>
        </p:nvSpPr>
        <p:spPr>
          <a:xfrm>
            <a:off x="-216106" y="5951065"/>
            <a:ext cx="2214833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400" b="1" dirty="0">
                <a:ln w="3175">
                  <a:noFill/>
                </a:ln>
                <a:solidFill>
                  <a:srgbClr val="DC143C"/>
                </a:solidFill>
                <a:latin typeface="Futura BdCn BT"/>
                <a:cs typeface="Arial"/>
              </a:rPr>
              <a:t>MUTUALLY AGREED TERMS</a:t>
            </a:r>
            <a:endParaRPr lang="en-US" sz="2400" b="1" dirty="0">
              <a:ln w="3175">
                <a:noFill/>
              </a:ln>
              <a:solidFill>
                <a:srgbClr val="DC143C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BF44DC9-EAFF-6150-F775-8B961E020BAA}"/>
              </a:ext>
            </a:extLst>
          </p:cNvPr>
          <p:cNvSpPr txBox="1"/>
          <p:nvPr/>
        </p:nvSpPr>
        <p:spPr>
          <a:xfrm>
            <a:off x="914728" y="3098839"/>
            <a:ext cx="7509659" cy="8309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>
                    <a:lumMod val="50000"/>
                  </a:schemeClr>
                </a:solidFill>
                <a:latin typeface="Futura BdCn BT" panose="020B0706020204020204"/>
              </a:rPr>
              <a:t>FPIC PROCESS</a:t>
            </a:r>
            <a:endParaRPr lang="en-US" sz="4800" dirty="0">
              <a:solidFill>
                <a:schemeClr val="bg1">
                  <a:lumMod val="50000"/>
                </a:schemeClr>
              </a:solidFill>
              <a:latin typeface="Futura BdCn BT" panose="020B070602020402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DD8198E-1677-3F6E-EFF5-920DFF2A3D38}"/>
              </a:ext>
            </a:extLst>
          </p:cNvPr>
          <p:cNvSpPr/>
          <p:nvPr/>
        </p:nvSpPr>
        <p:spPr>
          <a:xfrm>
            <a:off x="514873" y="3484822"/>
            <a:ext cx="194468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3492896-7A36-FF78-5A2D-4B6D50EFAEA0}"/>
              </a:ext>
            </a:extLst>
          </p:cNvPr>
          <p:cNvSpPr/>
          <p:nvPr/>
        </p:nvSpPr>
        <p:spPr>
          <a:xfrm>
            <a:off x="6953072" y="3484822"/>
            <a:ext cx="194468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7564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 descr="A picture containing text, vector graphics&#10;&#10;Description automatically generated">
            <a:extLst>
              <a:ext uri="{FF2B5EF4-FFF2-40B4-BE49-F238E27FC236}">
                <a16:creationId xmlns:a16="http://schemas.microsoft.com/office/drawing/2014/main" id="{53ED7E20-4687-4D44-ADEB-406D88706C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1628" y="2310232"/>
            <a:ext cx="2508743" cy="3823868"/>
          </a:xfrm>
          <a:prstGeom prst="rect">
            <a:avLst/>
          </a:prstGeom>
        </p:spPr>
      </p:pic>
      <p:sp>
        <p:nvSpPr>
          <p:cNvPr id="30" name="Speech Bubble: Oval 29">
            <a:extLst>
              <a:ext uri="{FF2B5EF4-FFF2-40B4-BE49-F238E27FC236}">
                <a16:creationId xmlns:a16="http://schemas.microsoft.com/office/drawing/2014/main" id="{B99C41F3-2E6F-42BA-8CFF-42A31D49897A}"/>
              </a:ext>
            </a:extLst>
          </p:cNvPr>
          <p:cNvSpPr/>
          <p:nvPr/>
        </p:nvSpPr>
        <p:spPr>
          <a:xfrm>
            <a:off x="6617685" y="710032"/>
            <a:ext cx="3127129" cy="1600200"/>
          </a:xfrm>
          <a:custGeom>
            <a:avLst/>
            <a:gdLst>
              <a:gd name="connsiteX0" fmla="*/ 912090 w 3127129"/>
              <a:gd name="connsiteY0" fmla="*/ 1800225 h 1600200"/>
              <a:gd name="connsiteX1" fmla="*/ 795181 w 3127129"/>
              <a:gd name="connsiteY1" fmla="*/ 1496920 h 1600200"/>
              <a:gd name="connsiteX2" fmla="*/ 737315 w 3127129"/>
              <a:gd name="connsiteY2" fmla="*/ 120838 h 1600200"/>
              <a:gd name="connsiteX3" fmla="*/ 2023933 w 3127129"/>
              <a:gd name="connsiteY3" fmla="*/ 35467 h 1600200"/>
              <a:gd name="connsiteX4" fmla="*/ 2774631 w 3127129"/>
              <a:gd name="connsiteY4" fmla="*/ 1306169 h 1600200"/>
              <a:gd name="connsiteX5" fmla="*/ 1361247 w 3127129"/>
              <a:gd name="connsiteY5" fmla="*/ 1593473 h 1600200"/>
              <a:gd name="connsiteX6" fmla="*/ 912090 w 3127129"/>
              <a:gd name="connsiteY6" fmla="*/ 1800225 h 160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27129" h="1600200" fill="none" extrusionOk="0">
                <a:moveTo>
                  <a:pt x="912090" y="1800225"/>
                </a:moveTo>
                <a:cubicBezTo>
                  <a:pt x="855647" y="1667185"/>
                  <a:pt x="853145" y="1545256"/>
                  <a:pt x="795181" y="1496920"/>
                </a:cubicBezTo>
                <a:cubicBezTo>
                  <a:pt x="-99302" y="1120812"/>
                  <a:pt x="-274203" y="401509"/>
                  <a:pt x="737315" y="120838"/>
                </a:cubicBezTo>
                <a:cubicBezTo>
                  <a:pt x="1121794" y="-67747"/>
                  <a:pt x="1518976" y="-26477"/>
                  <a:pt x="2023933" y="35467"/>
                </a:cubicBezTo>
                <a:cubicBezTo>
                  <a:pt x="3108742" y="320905"/>
                  <a:pt x="3614293" y="1028239"/>
                  <a:pt x="2774631" y="1306169"/>
                </a:cubicBezTo>
                <a:cubicBezTo>
                  <a:pt x="2458436" y="1446651"/>
                  <a:pt x="1909878" y="1646675"/>
                  <a:pt x="1361247" y="1593473"/>
                </a:cubicBezTo>
                <a:cubicBezTo>
                  <a:pt x="1237111" y="1700080"/>
                  <a:pt x="1034110" y="1694726"/>
                  <a:pt x="912090" y="1800225"/>
                </a:cubicBezTo>
                <a:close/>
              </a:path>
              <a:path w="3127129" h="1600200" stroke="0" extrusionOk="0">
                <a:moveTo>
                  <a:pt x="912090" y="1800225"/>
                </a:moveTo>
                <a:cubicBezTo>
                  <a:pt x="833608" y="1688841"/>
                  <a:pt x="849780" y="1636864"/>
                  <a:pt x="795181" y="1496920"/>
                </a:cubicBezTo>
                <a:cubicBezTo>
                  <a:pt x="-210934" y="1175782"/>
                  <a:pt x="-330843" y="412285"/>
                  <a:pt x="737315" y="120838"/>
                </a:cubicBezTo>
                <a:cubicBezTo>
                  <a:pt x="1188778" y="-13761"/>
                  <a:pt x="1622405" y="-48331"/>
                  <a:pt x="2023933" y="35467"/>
                </a:cubicBezTo>
                <a:cubicBezTo>
                  <a:pt x="3101575" y="204374"/>
                  <a:pt x="3490644" y="909090"/>
                  <a:pt x="2774631" y="1306169"/>
                </a:cubicBezTo>
                <a:cubicBezTo>
                  <a:pt x="2436067" y="1629623"/>
                  <a:pt x="1907648" y="1667932"/>
                  <a:pt x="1361247" y="1593473"/>
                </a:cubicBezTo>
                <a:cubicBezTo>
                  <a:pt x="1183149" y="1683582"/>
                  <a:pt x="1061976" y="1727081"/>
                  <a:pt x="912090" y="1800225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214188587">
                  <a:prstGeom prst="wedgeEllipseCallou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2400" dirty="0">
                <a:solidFill>
                  <a:schemeClr val="tx1"/>
                </a:solidFill>
                <a:latin typeface="KG Blank Space Solid" panose="02000000000000000000" pitchFamily="2" charset="0"/>
              </a:rPr>
              <a:t>My name is Person A.</a:t>
            </a:r>
          </a:p>
        </p:txBody>
      </p:sp>
    </p:spTree>
    <p:extLst>
      <p:ext uri="{BB962C8B-B14F-4D97-AF65-F5344CB8AC3E}">
        <p14:creationId xmlns:p14="http://schemas.microsoft.com/office/powerpoint/2010/main" val="23499203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 descr="A picture containing text, vector graphics&#10;&#10;Description automatically generated">
            <a:extLst>
              <a:ext uri="{FF2B5EF4-FFF2-40B4-BE49-F238E27FC236}">
                <a16:creationId xmlns:a16="http://schemas.microsoft.com/office/drawing/2014/main" id="{53ED7E20-4687-4D44-ADEB-406D88706C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1628" y="2310232"/>
            <a:ext cx="2508743" cy="3823868"/>
          </a:xfrm>
          <a:prstGeom prst="rect">
            <a:avLst/>
          </a:prstGeom>
        </p:spPr>
      </p:pic>
      <p:sp>
        <p:nvSpPr>
          <p:cNvPr id="30" name="Speech Bubble: Oval 29">
            <a:extLst>
              <a:ext uri="{FF2B5EF4-FFF2-40B4-BE49-F238E27FC236}">
                <a16:creationId xmlns:a16="http://schemas.microsoft.com/office/drawing/2014/main" id="{B99C41F3-2E6F-42BA-8CFF-42A31D49897A}"/>
              </a:ext>
            </a:extLst>
          </p:cNvPr>
          <p:cNvSpPr/>
          <p:nvPr/>
        </p:nvSpPr>
        <p:spPr>
          <a:xfrm>
            <a:off x="6617685" y="710032"/>
            <a:ext cx="3127129" cy="1600200"/>
          </a:xfrm>
          <a:custGeom>
            <a:avLst/>
            <a:gdLst>
              <a:gd name="connsiteX0" fmla="*/ 912090 w 3127129"/>
              <a:gd name="connsiteY0" fmla="*/ 1800225 h 1600200"/>
              <a:gd name="connsiteX1" fmla="*/ 795181 w 3127129"/>
              <a:gd name="connsiteY1" fmla="*/ 1496920 h 1600200"/>
              <a:gd name="connsiteX2" fmla="*/ 737315 w 3127129"/>
              <a:gd name="connsiteY2" fmla="*/ 120838 h 1600200"/>
              <a:gd name="connsiteX3" fmla="*/ 2023933 w 3127129"/>
              <a:gd name="connsiteY3" fmla="*/ 35467 h 1600200"/>
              <a:gd name="connsiteX4" fmla="*/ 2774631 w 3127129"/>
              <a:gd name="connsiteY4" fmla="*/ 1306169 h 1600200"/>
              <a:gd name="connsiteX5" fmla="*/ 1361247 w 3127129"/>
              <a:gd name="connsiteY5" fmla="*/ 1593473 h 1600200"/>
              <a:gd name="connsiteX6" fmla="*/ 912090 w 3127129"/>
              <a:gd name="connsiteY6" fmla="*/ 1800225 h 160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27129" h="1600200" fill="none" extrusionOk="0">
                <a:moveTo>
                  <a:pt x="912090" y="1800225"/>
                </a:moveTo>
                <a:cubicBezTo>
                  <a:pt x="855647" y="1667185"/>
                  <a:pt x="853145" y="1545256"/>
                  <a:pt x="795181" y="1496920"/>
                </a:cubicBezTo>
                <a:cubicBezTo>
                  <a:pt x="-99302" y="1120812"/>
                  <a:pt x="-274203" y="401509"/>
                  <a:pt x="737315" y="120838"/>
                </a:cubicBezTo>
                <a:cubicBezTo>
                  <a:pt x="1121794" y="-67747"/>
                  <a:pt x="1518976" y="-26477"/>
                  <a:pt x="2023933" y="35467"/>
                </a:cubicBezTo>
                <a:cubicBezTo>
                  <a:pt x="3108742" y="320905"/>
                  <a:pt x="3614293" y="1028239"/>
                  <a:pt x="2774631" y="1306169"/>
                </a:cubicBezTo>
                <a:cubicBezTo>
                  <a:pt x="2458436" y="1446651"/>
                  <a:pt x="1909878" y="1646675"/>
                  <a:pt x="1361247" y="1593473"/>
                </a:cubicBezTo>
                <a:cubicBezTo>
                  <a:pt x="1237111" y="1700080"/>
                  <a:pt x="1034110" y="1694726"/>
                  <a:pt x="912090" y="1800225"/>
                </a:cubicBezTo>
                <a:close/>
              </a:path>
              <a:path w="3127129" h="1600200" stroke="0" extrusionOk="0">
                <a:moveTo>
                  <a:pt x="912090" y="1800225"/>
                </a:moveTo>
                <a:cubicBezTo>
                  <a:pt x="833608" y="1688841"/>
                  <a:pt x="849780" y="1636864"/>
                  <a:pt x="795181" y="1496920"/>
                </a:cubicBezTo>
                <a:cubicBezTo>
                  <a:pt x="-210934" y="1175782"/>
                  <a:pt x="-330843" y="412285"/>
                  <a:pt x="737315" y="120838"/>
                </a:cubicBezTo>
                <a:cubicBezTo>
                  <a:pt x="1188778" y="-13761"/>
                  <a:pt x="1622405" y="-48331"/>
                  <a:pt x="2023933" y="35467"/>
                </a:cubicBezTo>
                <a:cubicBezTo>
                  <a:pt x="3101575" y="204374"/>
                  <a:pt x="3490644" y="909090"/>
                  <a:pt x="2774631" y="1306169"/>
                </a:cubicBezTo>
                <a:cubicBezTo>
                  <a:pt x="2436067" y="1629623"/>
                  <a:pt x="1907648" y="1667932"/>
                  <a:pt x="1361247" y="1593473"/>
                </a:cubicBezTo>
                <a:cubicBezTo>
                  <a:pt x="1183149" y="1683582"/>
                  <a:pt x="1061976" y="1727081"/>
                  <a:pt x="912090" y="1800225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214188587">
                  <a:prstGeom prst="wedgeEllipseCallou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2400" dirty="0">
                <a:solidFill>
                  <a:schemeClr val="tx1"/>
                </a:solidFill>
                <a:latin typeface="KG Blank Space Solid" panose="02000000000000000000" pitchFamily="2" charset="0"/>
              </a:rPr>
              <a:t>I am from Company Y.</a:t>
            </a:r>
          </a:p>
        </p:txBody>
      </p:sp>
    </p:spTree>
    <p:extLst>
      <p:ext uri="{BB962C8B-B14F-4D97-AF65-F5344CB8AC3E}">
        <p14:creationId xmlns:p14="http://schemas.microsoft.com/office/powerpoint/2010/main" val="3665556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52ECC201-6915-4DA7-AE12-4B9D802E94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4074" y="0"/>
            <a:ext cx="9698796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DEE74AD-CA76-45BE-A41E-A592E6C059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598" y="3257550"/>
            <a:ext cx="2119606" cy="322571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86543B4-D690-44ED-9BFB-339338C14291}"/>
              </a:ext>
            </a:extLst>
          </p:cNvPr>
          <p:cNvSpPr txBox="1"/>
          <p:nvPr/>
        </p:nvSpPr>
        <p:spPr>
          <a:xfrm>
            <a:off x="373598" y="543340"/>
            <a:ext cx="336284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3000" dirty="0">
                <a:solidFill>
                  <a:schemeClr val="accent2">
                    <a:lumMod val="75000"/>
                  </a:schemeClr>
                </a:solidFill>
                <a:latin typeface="KG Blank Space Solid" panose="02000000000000000000" pitchFamily="2" charset="0"/>
              </a:rPr>
              <a:t>GROUND TRUTHING</a:t>
            </a:r>
            <a:endParaRPr lang="en-MY" sz="3000" dirty="0">
              <a:latin typeface="KG Blank Space Solid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718BA1-6C8D-6946-37E0-B24C319BBB7F}"/>
              </a:ext>
            </a:extLst>
          </p:cNvPr>
          <p:cNvSpPr txBox="1"/>
          <p:nvPr/>
        </p:nvSpPr>
        <p:spPr>
          <a:xfrm>
            <a:off x="373598" y="1066560"/>
            <a:ext cx="644708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MY" sz="3000" dirty="0">
                <a:latin typeface="KG Blank Space Solid" panose="02000000000000000000" pitchFamily="2" charset="0"/>
              </a:rPr>
              <a:t>AREA OF INTEREST/CONCERN</a:t>
            </a:r>
            <a:endParaRPr lang="en-MY" sz="3000" dirty="0"/>
          </a:p>
        </p:txBody>
      </p:sp>
    </p:spTree>
    <p:extLst>
      <p:ext uri="{BB962C8B-B14F-4D97-AF65-F5344CB8AC3E}">
        <p14:creationId xmlns:p14="http://schemas.microsoft.com/office/powerpoint/2010/main" val="25265977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7ADBF548-1036-4309-B4E4-C6619E14CD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89811" y="216312"/>
            <a:ext cx="3024389" cy="2564988"/>
          </a:xfrm>
          <a:prstGeom prst="rect">
            <a:avLst/>
          </a:prstGeom>
        </p:spPr>
      </p:pic>
      <p:pic>
        <p:nvPicPr>
          <p:cNvPr id="9" name="Picture 8" descr="Icon&#10;&#10;Description automatically generated with medium confidence">
            <a:extLst>
              <a:ext uri="{FF2B5EF4-FFF2-40B4-BE49-F238E27FC236}">
                <a16:creationId xmlns:a16="http://schemas.microsoft.com/office/drawing/2014/main" id="{5A907881-C257-4C8C-AA73-E7735CEEDD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9060" y="2996537"/>
            <a:ext cx="2325889" cy="3769735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9252B685-5B74-A98A-A26A-46694AB2E047}"/>
              </a:ext>
            </a:extLst>
          </p:cNvPr>
          <p:cNvGrpSpPr/>
          <p:nvPr/>
        </p:nvGrpSpPr>
        <p:grpSpPr>
          <a:xfrm>
            <a:off x="0" y="0"/>
            <a:ext cx="9200811" cy="6766272"/>
            <a:chOff x="0" y="0"/>
            <a:chExt cx="9200811" cy="6672935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7E4151D-64CD-6922-B958-22193C67EAF6}"/>
                </a:ext>
              </a:extLst>
            </p:cNvPr>
            <p:cNvCxnSpPr>
              <a:stCxn id="40" idx="2"/>
              <a:endCxn id="48" idx="0"/>
            </p:cNvCxnSpPr>
            <p:nvPr/>
          </p:nvCxnSpPr>
          <p:spPr>
            <a:xfrm flipH="1">
              <a:off x="7696337" y="3506688"/>
              <a:ext cx="1" cy="2365188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4F9E064-BD43-3E27-073A-60B7EA8EE1E8}"/>
                </a:ext>
              </a:extLst>
            </p:cNvPr>
            <p:cNvCxnSpPr>
              <a:stCxn id="38" idx="2"/>
              <a:endCxn id="43" idx="0"/>
            </p:cNvCxnSpPr>
            <p:nvPr/>
          </p:nvCxnSpPr>
          <p:spPr>
            <a:xfrm>
              <a:off x="1697966" y="3434688"/>
              <a:ext cx="1" cy="2626247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13E2FEEA-438A-5AA1-B898-691743D56316}"/>
                </a:ext>
              </a:extLst>
            </p:cNvPr>
            <p:cNvCxnSpPr>
              <a:stCxn id="35" idx="2"/>
              <a:endCxn id="37" idx="0"/>
            </p:cNvCxnSpPr>
            <p:nvPr/>
          </p:nvCxnSpPr>
          <p:spPr>
            <a:xfrm>
              <a:off x="4496168" y="1880558"/>
              <a:ext cx="0" cy="1242833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45">
              <a:extLst>
                <a:ext uri="{FF2B5EF4-FFF2-40B4-BE49-F238E27FC236}">
                  <a16:creationId xmlns:a16="http://schemas.microsoft.com/office/drawing/2014/main" id="{A856191F-6725-23CD-A9DB-F07EBA2E358D}"/>
                </a:ext>
              </a:extLst>
            </p:cNvPr>
            <p:cNvSpPr txBox="1"/>
            <p:nvPr/>
          </p:nvSpPr>
          <p:spPr>
            <a:xfrm>
              <a:off x="343008" y="325212"/>
              <a:ext cx="8290560" cy="285572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519"/>
                </a:lnSpc>
              </a:pPr>
              <a:r>
                <a:rPr lang="en-US" sz="1799" spc="359" dirty="0">
                  <a:solidFill>
                    <a:srgbClr val="0097B2"/>
                  </a:solidFill>
                  <a:latin typeface="Lato" panose="020F0502020204030203" pitchFamily="34" charset="0"/>
                </a:rPr>
                <a:t>DISTRICT ADMINISTRATION : SABAH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06D75E96-69AF-34BA-4C4C-B598DEEC782E}"/>
                </a:ext>
              </a:extLst>
            </p:cNvPr>
            <p:cNvSpPr/>
            <p:nvPr/>
          </p:nvSpPr>
          <p:spPr>
            <a:xfrm>
              <a:off x="0" y="0"/>
              <a:ext cx="9200811" cy="1150560"/>
            </a:xfrm>
            <a:prstGeom prst="rect">
              <a:avLst/>
            </a:prstGeom>
            <a:solidFill>
              <a:srgbClr val="14608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latin typeface="KG Blank Space Solid" panose="02000000000000000000" pitchFamily="2" charset="0"/>
                </a:rPr>
                <a:t>District Administration Structure of Sabah</a:t>
              </a:r>
              <a:endParaRPr lang="en-MY" sz="2400" dirty="0">
                <a:latin typeface="KG Blank Space Solid" panose="02000000000000000000" pitchFamily="2" charset="0"/>
              </a:endParaRPr>
            </a:p>
          </p:txBody>
        </p:sp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F9DDA751-9DF5-7818-1435-E72001AB86E4}"/>
                </a:ext>
              </a:extLst>
            </p:cNvPr>
            <p:cNvSpPr/>
            <p:nvPr/>
          </p:nvSpPr>
          <p:spPr>
            <a:xfrm>
              <a:off x="2823578" y="1259457"/>
              <a:ext cx="3345180" cy="621101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spc="4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Ministry of Local Government and Housing</a:t>
              </a:r>
            </a:p>
            <a:p>
              <a:pPr algn="ctr"/>
              <a:r>
                <a:rPr lang="en-US" sz="1100" b="1" spc="4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Kementerian Kerajaan </a:t>
              </a:r>
              <a:r>
                <a:rPr lang="en-US" sz="1100" b="1" spc="40" dirty="0" err="1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Tempatan</a:t>
              </a:r>
              <a:r>
                <a:rPr lang="en-US" sz="1100" b="1" spc="4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dan </a:t>
              </a:r>
              <a:r>
                <a:rPr lang="en-US" sz="1100" b="1" spc="40" dirty="0" err="1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Perumahan</a:t>
              </a:r>
              <a:r>
                <a:rPr lang="en-US" sz="1100" b="1" spc="4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Sabah  </a:t>
              </a:r>
            </a:p>
          </p:txBody>
        </p:sp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DF68DEB3-0184-18AA-8BFE-A12FC3CBBCA3}"/>
                </a:ext>
              </a:extLst>
            </p:cNvPr>
            <p:cNvSpPr/>
            <p:nvPr/>
          </p:nvSpPr>
          <p:spPr>
            <a:xfrm>
              <a:off x="3120255" y="2163954"/>
              <a:ext cx="2751827" cy="446603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spc="4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District Office/</a:t>
              </a:r>
              <a:r>
                <a:rPr lang="en-US" sz="1100" spc="40" dirty="0" err="1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Pejabat</a:t>
              </a:r>
              <a:r>
                <a:rPr lang="en-US" sz="1100" spc="4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Daerah</a:t>
              </a:r>
            </a:p>
            <a:p>
              <a:pPr algn="ctr"/>
              <a:r>
                <a:rPr lang="en-US" sz="1100" b="1" spc="4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District Officer/</a:t>
              </a:r>
              <a:r>
                <a:rPr lang="en-US" sz="1100" b="1" spc="40" dirty="0" err="1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Pegawai</a:t>
              </a:r>
              <a:r>
                <a:rPr lang="en-US" sz="1100" b="1" spc="4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Daerah</a:t>
              </a:r>
            </a:p>
          </p:txBody>
        </p:sp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D9876352-5B57-A771-BF0C-91CF017BC43C}"/>
                </a:ext>
              </a:extLst>
            </p:cNvPr>
            <p:cNvSpPr/>
            <p:nvPr/>
          </p:nvSpPr>
          <p:spPr>
            <a:xfrm>
              <a:off x="3254653" y="3123391"/>
              <a:ext cx="2483030" cy="951366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spc="4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Sub-District Office/</a:t>
              </a:r>
              <a:r>
                <a:rPr lang="en-US" sz="1100" spc="40" dirty="0" err="1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Pejabat</a:t>
              </a:r>
              <a:r>
                <a:rPr lang="en-US" sz="1100" spc="4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Daerah Kecil</a:t>
              </a:r>
            </a:p>
            <a:p>
              <a:pPr algn="ctr"/>
              <a:r>
                <a:rPr lang="en-US" sz="1100" b="1" spc="4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Assistant District Officer/</a:t>
              </a:r>
              <a:r>
                <a:rPr lang="en-US" sz="1100" b="1" spc="40" dirty="0" err="1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Penolong</a:t>
              </a:r>
              <a:r>
                <a:rPr lang="en-US" sz="1100" b="1" spc="4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</a:t>
              </a:r>
              <a:r>
                <a:rPr lang="en-US" sz="1100" b="1" spc="40" dirty="0" err="1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Pegawai</a:t>
              </a:r>
              <a:r>
                <a:rPr lang="en-US" sz="1100" b="1" spc="4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Daerah</a:t>
              </a:r>
            </a:p>
          </p:txBody>
        </p:sp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CC4FEB25-DB14-1833-6EF6-9AD861848E4A}"/>
                </a:ext>
              </a:extLst>
            </p:cNvPr>
            <p:cNvSpPr/>
            <p:nvPr/>
          </p:nvSpPr>
          <p:spPr>
            <a:xfrm>
              <a:off x="688017" y="2822688"/>
              <a:ext cx="2019898" cy="612000"/>
            </a:xfrm>
            <a:prstGeom prst="roundRect">
              <a:avLst>
                <a:gd name="adj" fmla="val 50000"/>
              </a:avLst>
            </a:prstGeom>
            <a:solidFill>
              <a:srgbClr val="73727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spc="4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Native Court</a:t>
              </a:r>
            </a:p>
            <a:p>
              <a:pPr algn="ctr"/>
              <a:r>
                <a:rPr lang="en-US" sz="1100" b="1" spc="40" dirty="0" err="1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Mahkamah</a:t>
              </a:r>
              <a:r>
                <a:rPr lang="en-US" sz="1100" b="1" spc="4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Anak Negeri</a:t>
              </a:r>
            </a:p>
          </p:txBody>
        </p:sp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AF89DB0B-CC12-DF2A-774A-8DFF04370147}"/>
                </a:ext>
              </a:extLst>
            </p:cNvPr>
            <p:cNvSpPr/>
            <p:nvPr/>
          </p:nvSpPr>
          <p:spPr>
            <a:xfrm>
              <a:off x="636259" y="3632250"/>
              <a:ext cx="2123414" cy="612000"/>
            </a:xfrm>
            <a:prstGeom prst="roundRect">
              <a:avLst>
                <a:gd name="adj" fmla="val 50000"/>
              </a:avLst>
            </a:prstGeom>
            <a:solidFill>
              <a:srgbClr val="73727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spc="4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Head of District</a:t>
              </a:r>
            </a:p>
            <a:p>
              <a:pPr algn="ctr"/>
              <a:r>
                <a:rPr lang="en-US" sz="1100" b="1" spc="40" dirty="0" err="1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Ketua</a:t>
              </a:r>
              <a:r>
                <a:rPr lang="en-US" sz="1100" b="1" spc="4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Daerah</a:t>
              </a:r>
            </a:p>
          </p:txBody>
        </p:sp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CA3DB797-0FD6-02F2-6BA5-1C46C45F97D3}"/>
                </a:ext>
              </a:extLst>
            </p:cNvPr>
            <p:cNvSpPr/>
            <p:nvPr/>
          </p:nvSpPr>
          <p:spPr>
            <a:xfrm>
              <a:off x="6191864" y="2822688"/>
              <a:ext cx="3008947" cy="684000"/>
            </a:xfrm>
            <a:prstGeom prst="roundRect">
              <a:avLst>
                <a:gd name="adj" fmla="val 50000"/>
              </a:avLst>
            </a:prstGeom>
            <a:solidFill>
              <a:srgbClr val="53535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spc="4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Community Development Leaders Unit</a:t>
              </a:r>
            </a:p>
            <a:p>
              <a:pPr algn="ctr"/>
              <a:r>
                <a:rPr lang="en-US" sz="1100" b="1" spc="4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Unit </a:t>
              </a:r>
              <a:r>
                <a:rPr lang="en-US" sz="1100" b="1" spc="40" dirty="0" err="1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Pemimpin</a:t>
              </a:r>
              <a:r>
                <a:rPr lang="en-US" sz="1100" b="1" spc="4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Pembangunan Masyarakat</a:t>
              </a:r>
            </a:p>
          </p:txBody>
        </p: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6EF2E469-B0F9-437A-7BB9-B029F23587E8}"/>
                </a:ext>
              </a:extLst>
            </p:cNvPr>
            <p:cNvSpPr/>
            <p:nvPr/>
          </p:nvSpPr>
          <p:spPr>
            <a:xfrm>
              <a:off x="649857" y="4441812"/>
              <a:ext cx="2096219" cy="612000"/>
            </a:xfrm>
            <a:prstGeom prst="roundRect">
              <a:avLst>
                <a:gd name="adj" fmla="val 50000"/>
              </a:avLst>
            </a:prstGeom>
            <a:solidFill>
              <a:srgbClr val="73727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spc="4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Head of Natives</a:t>
              </a:r>
            </a:p>
            <a:p>
              <a:pPr algn="ctr"/>
              <a:r>
                <a:rPr lang="en-US" sz="1100" b="1" spc="40" dirty="0" err="1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Ketua</a:t>
              </a:r>
              <a:r>
                <a:rPr lang="en-US" sz="1100" b="1" spc="4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Anak Negeri</a:t>
              </a:r>
            </a:p>
          </p:txBody>
        </p:sp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9394A800-45CC-88A0-748F-A7A0611234EE}"/>
                </a:ext>
              </a:extLst>
            </p:cNvPr>
            <p:cNvSpPr/>
            <p:nvPr/>
          </p:nvSpPr>
          <p:spPr>
            <a:xfrm>
              <a:off x="386031" y="5251374"/>
              <a:ext cx="2623870" cy="612000"/>
            </a:xfrm>
            <a:prstGeom prst="roundRect">
              <a:avLst>
                <a:gd name="adj" fmla="val 50000"/>
              </a:avLst>
            </a:prstGeom>
            <a:solidFill>
              <a:srgbClr val="73727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spc="4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Head of Natives Representatives</a:t>
              </a:r>
            </a:p>
            <a:p>
              <a:pPr algn="ctr"/>
              <a:r>
                <a:rPr lang="en-US" sz="1100" b="1" spc="4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Wakil </a:t>
              </a:r>
              <a:r>
                <a:rPr lang="en-US" sz="1100" b="1" spc="40" dirty="0" err="1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Ketua</a:t>
              </a:r>
              <a:r>
                <a:rPr lang="en-US" sz="1100" b="1" spc="4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Anak Negeri</a:t>
              </a:r>
            </a:p>
          </p:txBody>
        </p:sp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A40D17F3-CDA6-E039-6CCE-05E5E4A98CD7}"/>
                </a:ext>
              </a:extLst>
            </p:cNvPr>
            <p:cNvSpPr/>
            <p:nvPr/>
          </p:nvSpPr>
          <p:spPr>
            <a:xfrm>
              <a:off x="580487" y="6060935"/>
              <a:ext cx="2234959" cy="612000"/>
            </a:xfrm>
            <a:prstGeom prst="roundRect">
              <a:avLst>
                <a:gd name="adj" fmla="val 50000"/>
              </a:avLst>
            </a:prstGeom>
            <a:solidFill>
              <a:srgbClr val="73727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spc="4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Village Chief</a:t>
              </a:r>
            </a:p>
            <a:p>
              <a:pPr algn="ctr"/>
              <a:r>
                <a:rPr lang="en-US" sz="1100" b="1" spc="40" dirty="0" err="1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Ketua</a:t>
              </a:r>
              <a:r>
                <a:rPr lang="en-US" sz="1100" b="1" spc="4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Kampung</a:t>
              </a:r>
            </a:p>
          </p:txBody>
        </p:sp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1B82451B-63B0-D447-31EA-5AFCDCD705DC}"/>
                </a:ext>
              </a:extLst>
            </p:cNvPr>
            <p:cNvSpPr/>
            <p:nvPr/>
          </p:nvSpPr>
          <p:spPr>
            <a:xfrm>
              <a:off x="6242786" y="3614771"/>
              <a:ext cx="2907103" cy="612000"/>
            </a:xfrm>
            <a:prstGeom prst="roundRect">
              <a:avLst>
                <a:gd name="adj" fmla="val 50000"/>
              </a:avLst>
            </a:prstGeom>
            <a:solidFill>
              <a:srgbClr val="53535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spc="4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Community Development Leader</a:t>
              </a:r>
            </a:p>
            <a:p>
              <a:pPr algn="ctr"/>
              <a:r>
                <a:rPr lang="en-US" sz="1100" b="1" spc="40" dirty="0" err="1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Pemimpin</a:t>
              </a:r>
              <a:r>
                <a:rPr lang="en-US" sz="1100" b="1" spc="4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Pembangunan Masyarakat</a:t>
              </a:r>
            </a:p>
          </p:txBody>
        </p:sp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id="{9A63EDEB-D598-D0BA-BA80-D877E8C1D05E}"/>
                </a:ext>
              </a:extLst>
            </p:cNvPr>
            <p:cNvSpPr/>
            <p:nvPr/>
          </p:nvSpPr>
          <p:spPr>
            <a:xfrm>
              <a:off x="6242785" y="4367138"/>
              <a:ext cx="2907104" cy="612000"/>
            </a:xfrm>
            <a:prstGeom prst="roundRect">
              <a:avLst>
                <a:gd name="adj" fmla="val 50000"/>
              </a:avLst>
            </a:prstGeom>
            <a:solidFill>
              <a:srgbClr val="53535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spc="4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Community Development Officer</a:t>
              </a:r>
            </a:p>
            <a:p>
              <a:pPr algn="ctr"/>
              <a:r>
                <a:rPr lang="en-US" sz="1100" b="1" spc="40" dirty="0" err="1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Pegawai</a:t>
              </a:r>
              <a:r>
                <a:rPr lang="en-US" sz="1100" b="1" spc="4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</a:t>
              </a:r>
              <a:r>
                <a:rPr lang="en-US" sz="1100" b="1" spc="40" dirty="0" err="1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Kemajuan</a:t>
              </a:r>
              <a:r>
                <a:rPr lang="en-US" sz="1100" b="1" spc="4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Masyarakat (CDO)</a:t>
              </a:r>
            </a:p>
          </p:txBody>
        </p:sp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614987AB-1372-966B-2E37-118F7DDBA32A}"/>
                </a:ext>
              </a:extLst>
            </p:cNvPr>
            <p:cNvSpPr/>
            <p:nvPr/>
          </p:nvSpPr>
          <p:spPr>
            <a:xfrm>
              <a:off x="6746353" y="5119509"/>
              <a:ext cx="1899969" cy="612000"/>
            </a:xfrm>
            <a:prstGeom prst="roundRect">
              <a:avLst>
                <a:gd name="adj" fmla="val 50000"/>
              </a:avLst>
            </a:prstGeom>
            <a:solidFill>
              <a:srgbClr val="53535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spc="4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Township Developer</a:t>
              </a:r>
            </a:p>
            <a:p>
              <a:pPr algn="ctr"/>
              <a:r>
                <a:rPr lang="en-US" sz="1100" spc="40" dirty="0" err="1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Pemaju</a:t>
              </a:r>
              <a:r>
                <a:rPr lang="en-US" sz="1100" spc="4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Mukim</a:t>
              </a:r>
            </a:p>
          </p:txBody>
        </p:sp>
        <p:sp>
          <p:nvSpPr>
            <p:cNvPr id="47" name="Rectangle: Rounded Corners 46">
              <a:extLst>
                <a:ext uri="{FF2B5EF4-FFF2-40B4-BE49-F238E27FC236}">
                  <a16:creationId xmlns:a16="http://schemas.microsoft.com/office/drawing/2014/main" id="{1E2A3A6A-7212-4A7A-1665-341B6818B0F5}"/>
                </a:ext>
              </a:extLst>
            </p:cNvPr>
            <p:cNvSpPr/>
            <p:nvPr/>
          </p:nvSpPr>
          <p:spPr>
            <a:xfrm>
              <a:off x="109025" y="1392616"/>
              <a:ext cx="2367232" cy="621101"/>
            </a:xfrm>
            <a:prstGeom prst="roundRect">
              <a:avLst>
                <a:gd name="adj" fmla="val 50000"/>
              </a:avLst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spc="40" dirty="0">
                  <a:solidFill>
                    <a:srgbClr val="060606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Sabah Native Affairs Dept</a:t>
              </a:r>
            </a:p>
            <a:p>
              <a:pPr algn="ctr"/>
              <a:r>
                <a:rPr lang="en-US" sz="1100" b="1" spc="40" dirty="0">
                  <a:solidFill>
                    <a:srgbClr val="060606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Jab Hal </a:t>
              </a:r>
              <a:r>
                <a:rPr lang="en-US" sz="1100" b="1" spc="40" dirty="0" err="1">
                  <a:solidFill>
                    <a:srgbClr val="060606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Ehwal</a:t>
              </a:r>
              <a:r>
                <a:rPr lang="en-US" sz="1100" b="1" spc="40" dirty="0">
                  <a:solidFill>
                    <a:srgbClr val="060606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Anak Negeri (JHEAS)</a:t>
              </a:r>
            </a:p>
          </p:txBody>
        </p:sp>
        <p:sp>
          <p:nvSpPr>
            <p:cNvPr id="48" name="Rectangle: Rounded Corners 47">
              <a:extLst>
                <a:ext uri="{FF2B5EF4-FFF2-40B4-BE49-F238E27FC236}">
                  <a16:creationId xmlns:a16="http://schemas.microsoft.com/office/drawing/2014/main" id="{2A5C90C7-2E48-FEB9-775D-402B07073987}"/>
                </a:ext>
              </a:extLst>
            </p:cNvPr>
            <p:cNvSpPr/>
            <p:nvPr/>
          </p:nvSpPr>
          <p:spPr>
            <a:xfrm>
              <a:off x="6242785" y="5871876"/>
              <a:ext cx="2907104" cy="792000"/>
            </a:xfrm>
            <a:prstGeom prst="roundRect">
              <a:avLst>
                <a:gd name="adj" fmla="val 50000"/>
              </a:avLst>
            </a:prstGeom>
            <a:solidFill>
              <a:srgbClr val="53535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spc="4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Village Development and Security Committee</a:t>
              </a:r>
            </a:p>
            <a:p>
              <a:pPr algn="ctr"/>
              <a:r>
                <a:rPr lang="en-US" sz="1100" b="1" spc="40" dirty="0" err="1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Jawatankuasa</a:t>
              </a:r>
              <a:r>
                <a:rPr lang="en-US" sz="1100" b="1" spc="4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</a:t>
              </a:r>
              <a:r>
                <a:rPr lang="en-US" sz="1100" b="1" spc="40" dirty="0" err="1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Kemajuan</a:t>
              </a:r>
              <a:r>
                <a:rPr lang="en-US" sz="1100" b="1" spc="4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dan </a:t>
              </a:r>
              <a:r>
                <a:rPr lang="en-US" sz="1100" b="1" spc="40" dirty="0" err="1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Keselamatan</a:t>
              </a:r>
              <a:r>
                <a:rPr lang="en-US" sz="1100" b="1" spc="4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Kampung (JKKK)</a:t>
              </a:r>
            </a:p>
          </p:txBody>
        </p:sp>
        <p:cxnSp>
          <p:nvCxnSpPr>
            <p:cNvPr id="49" name="Connector: Elbow 48">
              <a:extLst>
                <a:ext uri="{FF2B5EF4-FFF2-40B4-BE49-F238E27FC236}">
                  <a16:creationId xmlns:a16="http://schemas.microsoft.com/office/drawing/2014/main" id="{9E0745D3-B3B3-C0C0-A6B0-0D69830FB9EA}"/>
                </a:ext>
              </a:extLst>
            </p:cNvPr>
            <p:cNvCxnSpPr>
              <a:stCxn id="36" idx="1"/>
              <a:endCxn id="38" idx="0"/>
            </p:cNvCxnSpPr>
            <p:nvPr/>
          </p:nvCxnSpPr>
          <p:spPr>
            <a:xfrm rot="10800000" flipV="1">
              <a:off x="1697967" y="2387256"/>
              <a:ext cx="1422289" cy="435432"/>
            </a:xfrm>
            <a:prstGeom prst="bentConnector2">
              <a:avLst/>
            </a:prstGeom>
            <a:ln w="254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Connector: Elbow 49">
              <a:extLst>
                <a:ext uri="{FF2B5EF4-FFF2-40B4-BE49-F238E27FC236}">
                  <a16:creationId xmlns:a16="http://schemas.microsoft.com/office/drawing/2014/main" id="{AD08054B-D515-5265-A960-714D65655809}"/>
                </a:ext>
              </a:extLst>
            </p:cNvPr>
            <p:cNvCxnSpPr>
              <a:cxnSpLocks/>
              <a:stCxn id="47" idx="2"/>
            </p:cNvCxnSpPr>
            <p:nvPr/>
          </p:nvCxnSpPr>
          <p:spPr>
            <a:xfrm rot="16200000" flipH="1">
              <a:off x="1308534" y="1997823"/>
              <a:ext cx="373540" cy="405327"/>
            </a:xfrm>
            <a:prstGeom prst="bentConnector2">
              <a:avLst/>
            </a:prstGeom>
            <a:ln w="25400"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nector: Elbow 50">
              <a:extLst>
                <a:ext uri="{FF2B5EF4-FFF2-40B4-BE49-F238E27FC236}">
                  <a16:creationId xmlns:a16="http://schemas.microsoft.com/office/drawing/2014/main" id="{37280FE0-9717-1837-2C1D-B22413923AB4}"/>
                </a:ext>
              </a:extLst>
            </p:cNvPr>
            <p:cNvCxnSpPr>
              <a:stCxn id="36" idx="3"/>
              <a:endCxn id="40" idx="0"/>
            </p:cNvCxnSpPr>
            <p:nvPr/>
          </p:nvCxnSpPr>
          <p:spPr>
            <a:xfrm>
              <a:off x="5872082" y="2387256"/>
              <a:ext cx="1824256" cy="435432"/>
            </a:xfrm>
            <a:prstGeom prst="bentConnector2">
              <a:avLst/>
            </a:prstGeom>
            <a:ln w="254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250869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7ADBF548-1036-4309-B4E4-C6619E14CD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89811" y="216312"/>
            <a:ext cx="3024389" cy="2564988"/>
          </a:xfrm>
          <a:prstGeom prst="rect">
            <a:avLst/>
          </a:prstGeom>
        </p:spPr>
      </p:pic>
      <p:pic>
        <p:nvPicPr>
          <p:cNvPr id="4" name="Picture 3" descr="Icon&#10;&#10;Description automatically generated with medium confidence">
            <a:extLst>
              <a:ext uri="{FF2B5EF4-FFF2-40B4-BE49-F238E27FC236}">
                <a16:creationId xmlns:a16="http://schemas.microsoft.com/office/drawing/2014/main" id="{E52DB931-5025-4734-BA11-73571DDDE4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9060" y="2996537"/>
            <a:ext cx="2325889" cy="3769735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0E4D35EB-DB40-57AF-03DF-036F375AF53A}"/>
              </a:ext>
            </a:extLst>
          </p:cNvPr>
          <p:cNvGrpSpPr/>
          <p:nvPr/>
        </p:nvGrpSpPr>
        <p:grpSpPr>
          <a:xfrm>
            <a:off x="0" y="0"/>
            <a:ext cx="10072914" cy="6722273"/>
            <a:chOff x="0" y="0"/>
            <a:chExt cx="10072914" cy="6722273"/>
          </a:xfrm>
        </p:grpSpPr>
        <p:cxnSp>
          <p:nvCxnSpPr>
            <p:cNvPr id="2" name="Straight Connector 1">
              <a:extLst>
                <a:ext uri="{FF2B5EF4-FFF2-40B4-BE49-F238E27FC236}">
                  <a16:creationId xmlns:a16="http://schemas.microsoft.com/office/drawing/2014/main" id="{AE16F859-DB50-8F3C-EC67-D47ACB5288FC}"/>
                </a:ext>
              </a:extLst>
            </p:cNvPr>
            <p:cNvCxnSpPr>
              <a:cxnSpLocks/>
              <a:stCxn id="14" idx="2"/>
              <a:endCxn id="18" idx="0"/>
            </p:cNvCxnSpPr>
            <p:nvPr/>
          </p:nvCxnSpPr>
          <p:spPr>
            <a:xfrm>
              <a:off x="7696338" y="3603942"/>
              <a:ext cx="0" cy="42661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3013CBB8-1BFA-5E7F-9DB5-EB46E7B2E10E}"/>
                </a:ext>
              </a:extLst>
            </p:cNvPr>
            <p:cNvCxnSpPr>
              <a:stCxn id="11" idx="2"/>
              <a:endCxn id="17" idx="0"/>
            </p:cNvCxnSpPr>
            <p:nvPr/>
          </p:nvCxnSpPr>
          <p:spPr>
            <a:xfrm>
              <a:off x="1697966" y="3311930"/>
              <a:ext cx="1" cy="2699082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82C090B2-6EE4-66DD-E961-6223B4C90781}"/>
                </a:ext>
              </a:extLst>
            </p:cNvPr>
            <p:cNvCxnSpPr>
              <a:cxnSpLocks/>
              <a:stCxn id="9" idx="2"/>
              <a:endCxn id="10" idx="0"/>
            </p:cNvCxnSpPr>
            <p:nvPr/>
          </p:nvCxnSpPr>
          <p:spPr>
            <a:xfrm>
              <a:off x="4496168" y="2059618"/>
              <a:ext cx="1" cy="16435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45">
              <a:extLst>
                <a:ext uri="{FF2B5EF4-FFF2-40B4-BE49-F238E27FC236}">
                  <a16:creationId xmlns:a16="http://schemas.microsoft.com/office/drawing/2014/main" id="{6893314E-0CA6-333E-C715-9E6280A9E190}"/>
                </a:ext>
              </a:extLst>
            </p:cNvPr>
            <p:cNvSpPr txBox="1"/>
            <p:nvPr/>
          </p:nvSpPr>
          <p:spPr>
            <a:xfrm>
              <a:off x="343008" y="334231"/>
              <a:ext cx="8290560" cy="289566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519"/>
                </a:lnSpc>
              </a:pPr>
              <a:r>
                <a:rPr lang="en-US" sz="1799" spc="359" dirty="0">
                  <a:solidFill>
                    <a:srgbClr val="0097B2"/>
                  </a:solidFill>
                  <a:latin typeface="Lato" panose="020F0502020204030203" pitchFamily="34" charset="0"/>
                </a:rPr>
                <a:t>DISTRICT ADMINISTRATION : SABAH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DD24F09-5C5A-167E-EDD5-96BB54AB86DE}"/>
                </a:ext>
              </a:extLst>
            </p:cNvPr>
            <p:cNvSpPr/>
            <p:nvPr/>
          </p:nvSpPr>
          <p:spPr>
            <a:xfrm>
              <a:off x="0" y="0"/>
              <a:ext cx="9200811" cy="1182469"/>
            </a:xfrm>
            <a:prstGeom prst="rect">
              <a:avLst/>
            </a:prstGeom>
            <a:solidFill>
              <a:srgbClr val="14608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latin typeface="KG Blank Space Solid" panose="02000000000000000000" pitchFamily="2" charset="0"/>
                </a:rPr>
                <a:t>District Administration Structure of Sarawak</a:t>
              </a:r>
              <a:endParaRPr lang="en-MY" sz="2400" dirty="0">
                <a:latin typeface="KG Blank Space Solid" panose="02000000000000000000" pitchFamily="2" charset="0"/>
              </a:endParaRPr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410C8878-C97C-464C-CA67-DE1B6477206E}"/>
                </a:ext>
              </a:extLst>
            </p:cNvPr>
            <p:cNvSpPr/>
            <p:nvPr/>
          </p:nvSpPr>
          <p:spPr>
            <a:xfrm>
              <a:off x="2823578" y="1309375"/>
              <a:ext cx="3345180" cy="750243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spc="4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Ministry of Public Health, Housing and Local Govt</a:t>
              </a:r>
            </a:p>
            <a:p>
              <a:pPr algn="ctr"/>
              <a:r>
                <a:rPr lang="en-US" sz="1100" b="1" spc="4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Kementerian Kesihatan </a:t>
              </a:r>
              <a:r>
                <a:rPr lang="en-US" sz="1100" b="1" spc="40" dirty="0" err="1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Awam</a:t>
              </a:r>
              <a:r>
                <a:rPr lang="en-US" sz="1100" b="1" spc="4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, </a:t>
              </a:r>
              <a:r>
                <a:rPr lang="en-US" sz="1100" b="1" spc="40" dirty="0" err="1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Perumahan</a:t>
              </a:r>
              <a:r>
                <a:rPr lang="en-US" sz="1100" b="1" spc="4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dan Kerajaan </a:t>
              </a:r>
              <a:r>
                <a:rPr lang="en-US" sz="1100" b="1" spc="40" dirty="0" err="1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Tempatan</a:t>
              </a:r>
              <a:endParaRPr lang="en-US" sz="1100" b="1" spc="4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DB4B6103-27B6-B926-081C-12EC993AEF67}"/>
                </a:ext>
              </a:extLst>
            </p:cNvPr>
            <p:cNvSpPr/>
            <p:nvPr/>
          </p:nvSpPr>
          <p:spPr>
            <a:xfrm>
              <a:off x="3120255" y="2223968"/>
              <a:ext cx="2751827" cy="458989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spc="4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Chief Secretary of State</a:t>
              </a:r>
            </a:p>
            <a:p>
              <a:pPr algn="ctr"/>
              <a:r>
                <a:rPr lang="en-US" sz="1100" b="1" spc="40" dirty="0" err="1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Ketua</a:t>
              </a:r>
              <a:r>
                <a:rPr lang="en-US" sz="1100" b="1" spc="4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</a:t>
              </a:r>
              <a:r>
                <a:rPr lang="en-US" sz="1100" b="1" spc="40" dirty="0" err="1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Setiausaha</a:t>
              </a:r>
              <a:r>
                <a:rPr lang="en-US" sz="1100" b="1" spc="4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Negeri</a:t>
              </a:r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F57143FB-2BFE-66B4-1C1C-60FE5C32CAAD}"/>
                </a:ext>
              </a:extLst>
            </p:cNvPr>
            <p:cNvSpPr/>
            <p:nvPr/>
          </p:nvSpPr>
          <p:spPr>
            <a:xfrm>
              <a:off x="688017" y="2682957"/>
              <a:ext cx="2019898" cy="628973"/>
            </a:xfrm>
            <a:prstGeom prst="roundRect">
              <a:avLst>
                <a:gd name="adj" fmla="val 50000"/>
              </a:avLst>
            </a:prstGeom>
            <a:solidFill>
              <a:srgbClr val="73727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spc="4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Native Court of Appeal</a:t>
              </a:r>
            </a:p>
            <a:p>
              <a:pPr algn="ctr"/>
              <a:r>
                <a:rPr lang="en-US" sz="1100" b="1" spc="40" dirty="0" err="1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Mahkamah</a:t>
              </a:r>
              <a:r>
                <a:rPr lang="en-US" sz="1100" b="1" spc="4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</a:t>
              </a:r>
              <a:r>
                <a:rPr lang="en-US" sz="1100" b="1" spc="40" dirty="0" err="1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Rayuan</a:t>
              </a:r>
              <a:r>
                <a:rPr lang="en-US" sz="1100" b="1" spc="4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Bumiputera</a:t>
              </a:r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EA92103C-0492-E0AD-0842-734003BB4F58}"/>
                </a:ext>
              </a:extLst>
            </p:cNvPr>
            <p:cNvSpPr/>
            <p:nvPr/>
          </p:nvSpPr>
          <p:spPr>
            <a:xfrm>
              <a:off x="386031" y="3527794"/>
              <a:ext cx="2623869" cy="628973"/>
            </a:xfrm>
            <a:prstGeom prst="roundRect">
              <a:avLst>
                <a:gd name="adj" fmla="val 50000"/>
              </a:avLst>
            </a:prstGeom>
            <a:solidFill>
              <a:srgbClr val="73727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spc="4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District Office/</a:t>
              </a:r>
              <a:r>
                <a:rPr lang="en-US" sz="1100" spc="40" dirty="0" err="1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Pejabat</a:t>
              </a:r>
              <a:r>
                <a:rPr lang="en-US" sz="1100" spc="4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Daerah</a:t>
              </a:r>
            </a:p>
            <a:p>
              <a:pPr algn="ctr"/>
              <a:r>
                <a:rPr lang="en-US" sz="1100" b="1" spc="4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District Officer/</a:t>
              </a:r>
              <a:r>
                <a:rPr lang="en-US" sz="1100" b="1" spc="40" dirty="0" err="1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Pegawai</a:t>
              </a:r>
              <a:r>
                <a:rPr lang="en-US" sz="1100" b="1" spc="4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Daerah</a:t>
              </a:r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A8D9BC72-C5A8-3257-B1B9-3F0AD1405702}"/>
                </a:ext>
              </a:extLst>
            </p:cNvPr>
            <p:cNvSpPr/>
            <p:nvPr/>
          </p:nvSpPr>
          <p:spPr>
            <a:xfrm>
              <a:off x="6191864" y="2900972"/>
              <a:ext cx="3008947" cy="702970"/>
            </a:xfrm>
            <a:prstGeom prst="roundRect">
              <a:avLst>
                <a:gd name="adj" fmla="val 50000"/>
              </a:avLst>
            </a:prstGeom>
            <a:solidFill>
              <a:srgbClr val="53535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spc="4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General Administration Unit</a:t>
              </a:r>
            </a:p>
            <a:p>
              <a:pPr algn="ctr"/>
              <a:r>
                <a:rPr lang="en-US" sz="1100" b="1" spc="4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Unit </a:t>
              </a:r>
              <a:r>
                <a:rPr lang="en-US" sz="1100" b="1" spc="40" dirty="0" err="1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Pentadbiran</a:t>
              </a:r>
              <a:r>
                <a:rPr lang="en-US" sz="1100" b="1" spc="4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Masyarakat</a:t>
              </a:r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B0F4D9CD-922B-7633-4C2B-4CFE4930558B}"/>
                </a:ext>
              </a:extLst>
            </p:cNvPr>
            <p:cNvSpPr/>
            <p:nvPr/>
          </p:nvSpPr>
          <p:spPr>
            <a:xfrm>
              <a:off x="649857" y="4346985"/>
              <a:ext cx="2096219" cy="628973"/>
            </a:xfrm>
            <a:prstGeom prst="roundRect">
              <a:avLst>
                <a:gd name="adj" fmla="val 50000"/>
              </a:avLst>
            </a:prstGeom>
            <a:solidFill>
              <a:srgbClr val="73727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spc="4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Paramount Chief of Specific Native Groups</a:t>
              </a:r>
            </a:p>
            <a:p>
              <a:pPr algn="ctr"/>
              <a:r>
                <a:rPr lang="en-US" sz="1100" b="1" spc="40" dirty="0" err="1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Temenggong</a:t>
              </a:r>
              <a:endParaRPr lang="en-US" sz="1100" b="1" spc="4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D38BE3AB-3A63-1F84-6E17-54DBF4932D55}"/>
                </a:ext>
              </a:extLst>
            </p:cNvPr>
            <p:cNvSpPr/>
            <p:nvPr/>
          </p:nvSpPr>
          <p:spPr>
            <a:xfrm>
              <a:off x="386031" y="5178999"/>
              <a:ext cx="2623870" cy="628973"/>
            </a:xfrm>
            <a:prstGeom prst="roundRect">
              <a:avLst>
                <a:gd name="adj" fmla="val 50000"/>
              </a:avLst>
            </a:prstGeom>
            <a:solidFill>
              <a:srgbClr val="73727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spc="4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Chief of One Native Group</a:t>
              </a:r>
            </a:p>
            <a:p>
              <a:pPr algn="ctr"/>
              <a:r>
                <a:rPr lang="en-US" sz="1100" b="1" spc="40" dirty="0" err="1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Pemanca</a:t>
              </a:r>
              <a:endParaRPr lang="en-US" sz="1100" b="1" spc="4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79B8739C-98C2-1252-C148-C875AF5F8ACC}"/>
                </a:ext>
              </a:extLst>
            </p:cNvPr>
            <p:cNvSpPr/>
            <p:nvPr/>
          </p:nvSpPr>
          <p:spPr>
            <a:xfrm>
              <a:off x="580487" y="6011012"/>
              <a:ext cx="2234959" cy="628973"/>
            </a:xfrm>
            <a:prstGeom prst="roundRect">
              <a:avLst>
                <a:gd name="adj" fmla="val 50000"/>
              </a:avLst>
            </a:prstGeom>
            <a:solidFill>
              <a:srgbClr val="73727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spc="4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Regional Head of Several Longhouses</a:t>
              </a:r>
            </a:p>
            <a:p>
              <a:pPr algn="ctr"/>
              <a:r>
                <a:rPr lang="en-US" sz="1100" b="1" spc="4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Penghulu</a:t>
              </a:r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2DEBAD20-6044-754B-C60F-EE20F3F12401}"/>
                </a:ext>
              </a:extLst>
            </p:cNvPr>
            <p:cNvSpPr/>
            <p:nvPr/>
          </p:nvSpPr>
          <p:spPr>
            <a:xfrm>
              <a:off x="6242786" y="4030558"/>
              <a:ext cx="2907103" cy="1064012"/>
            </a:xfrm>
            <a:prstGeom prst="roundRect">
              <a:avLst>
                <a:gd name="adj" fmla="val 50000"/>
              </a:avLst>
            </a:prstGeom>
            <a:solidFill>
              <a:srgbClr val="53535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spc="4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Federal Village Development and Security Committee</a:t>
              </a:r>
            </a:p>
            <a:p>
              <a:pPr algn="ctr"/>
              <a:r>
                <a:rPr lang="en-US" sz="1100" b="1" spc="40" dirty="0" err="1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Jawatankuasa</a:t>
              </a:r>
              <a:r>
                <a:rPr lang="en-US" sz="1100" b="1" spc="4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Pembangunan dan </a:t>
              </a:r>
              <a:r>
                <a:rPr lang="en-US" sz="1100" b="1" spc="40" dirty="0" err="1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Keselamatan</a:t>
              </a:r>
              <a:r>
                <a:rPr lang="en-US" sz="1100" b="1" spc="4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Kampung Persekutuan (JPKKP)</a:t>
              </a:r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99DD16F9-9351-4D26-9972-9E9274470E15}"/>
                </a:ext>
              </a:extLst>
            </p:cNvPr>
            <p:cNvSpPr/>
            <p:nvPr/>
          </p:nvSpPr>
          <p:spPr>
            <a:xfrm>
              <a:off x="6833579" y="1304024"/>
              <a:ext cx="2367232" cy="638326"/>
            </a:xfrm>
            <a:prstGeom prst="roundRect">
              <a:avLst>
                <a:gd name="adj" fmla="val 50000"/>
              </a:avLst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spc="40" dirty="0">
                  <a:solidFill>
                    <a:srgbClr val="060606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Office of the Premier of Sarawak</a:t>
              </a:r>
            </a:p>
            <a:p>
              <a:pPr algn="ctr"/>
              <a:r>
                <a:rPr lang="en-US" sz="1100" b="1" spc="40" dirty="0" err="1">
                  <a:solidFill>
                    <a:srgbClr val="060606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Jabatan</a:t>
              </a:r>
              <a:r>
                <a:rPr lang="en-US" sz="1100" b="1" spc="40" dirty="0">
                  <a:solidFill>
                    <a:srgbClr val="060606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Premier Sarawak</a:t>
              </a:r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A541169D-108A-E91D-6234-C5591A67408E}"/>
                </a:ext>
              </a:extLst>
            </p:cNvPr>
            <p:cNvSpPr/>
            <p:nvPr/>
          </p:nvSpPr>
          <p:spPr>
            <a:xfrm>
              <a:off x="3634303" y="5908308"/>
              <a:ext cx="2907104" cy="813965"/>
            </a:xfrm>
            <a:prstGeom prst="roundRect">
              <a:avLst>
                <a:gd name="adj" fmla="val 50000"/>
              </a:avLst>
            </a:prstGeom>
            <a:solidFill>
              <a:srgbClr val="53535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spc="4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Village Chief/Longhouse Chief</a:t>
              </a:r>
            </a:p>
            <a:p>
              <a:pPr algn="ctr"/>
              <a:r>
                <a:rPr lang="en-US" sz="1100" b="1" spc="40" dirty="0" err="1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Ketua</a:t>
              </a:r>
              <a:r>
                <a:rPr lang="en-US" sz="1100" b="1" spc="4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Kampung/</a:t>
              </a:r>
              <a:r>
                <a:rPr lang="en-US" sz="1100" b="1" spc="40" dirty="0" err="1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Tuai</a:t>
              </a:r>
              <a:r>
                <a:rPr lang="en-US" sz="1100" b="1" spc="4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</a:t>
              </a:r>
              <a:r>
                <a:rPr lang="en-US" sz="1100" b="1" spc="40" dirty="0" err="1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Rumah</a:t>
              </a:r>
              <a:endParaRPr lang="en-US" sz="1100" b="1" spc="4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cxnSp>
          <p:nvCxnSpPr>
            <p:cNvPr id="21" name="Connector: Elbow 20">
              <a:extLst>
                <a:ext uri="{FF2B5EF4-FFF2-40B4-BE49-F238E27FC236}">
                  <a16:creationId xmlns:a16="http://schemas.microsoft.com/office/drawing/2014/main" id="{391467EF-E30B-261C-765B-66D0320C3C6C}"/>
                </a:ext>
              </a:extLst>
            </p:cNvPr>
            <p:cNvCxnSpPr>
              <a:stCxn id="10" idx="1"/>
              <a:endCxn id="11" idx="0"/>
            </p:cNvCxnSpPr>
            <p:nvPr/>
          </p:nvCxnSpPr>
          <p:spPr>
            <a:xfrm rot="10800000" flipV="1">
              <a:off x="1697967" y="2453463"/>
              <a:ext cx="1422289" cy="229494"/>
            </a:xfrm>
            <a:prstGeom prst="bentConnector2">
              <a:avLst/>
            </a:prstGeom>
            <a:ln w="254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or: Elbow 21">
              <a:extLst>
                <a:ext uri="{FF2B5EF4-FFF2-40B4-BE49-F238E27FC236}">
                  <a16:creationId xmlns:a16="http://schemas.microsoft.com/office/drawing/2014/main" id="{9076CDD6-62FC-728F-F99E-79ED850022F0}"/>
                </a:ext>
              </a:extLst>
            </p:cNvPr>
            <p:cNvCxnSpPr>
              <a:cxnSpLocks/>
              <a:stCxn id="19" idx="2"/>
            </p:cNvCxnSpPr>
            <p:nvPr/>
          </p:nvCxnSpPr>
          <p:spPr>
            <a:xfrm rot="5400000">
              <a:off x="7600958" y="2037227"/>
              <a:ext cx="511115" cy="321360"/>
            </a:xfrm>
            <a:prstGeom prst="bentConnector3">
              <a:avLst>
                <a:gd name="adj1" fmla="val 98945"/>
              </a:avLst>
            </a:prstGeom>
            <a:ln w="25400">
              <a:solidFill>
                <a:schemeClr val="tx1"/>
              </a:solidFill>
              <a:prstDash val="sysDash"/>
              <a:headEnd type="triangl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or: Elbow 22">
              <a:extLst>
                <a:ext uri="{FF2B5EF4-FFF2-40B4-BE49-F238E27FC236}">
                  <a16:creationId xmlns:a16="http://schemas.microsoft.com/office/drawing/2014/main" id="{2CBD0167-9E22-C8DF-0440-0680876AC88F}"/>
                </a:ext>
              </a:extLst>
            </p:cNvPr>
            <p:cNvCxnSpPr>
              <a:stCxn id="10" idx="3"/>
              <a:endCxn id="14" idx="0"/>
            </p:cNvCxnSpPr>
            <p:nvPr/>
          </p:nvCxnSpPr>
          <p:spPr>
            <a:xfrm>
              <a:off x="5872082" y="2453463"/>
              <a:ext cx="1824256" cy="447508"/>
            </a:xfrm>
            <a:prstGeom prst="bentConnector2">
              <a:avLst/>
            </a:prstGeom>
            <a:ln w="254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2322ED7-E62E-C78A-233A-6F03AF83E961}"/>
                </a:ext>
              </a:extLst>
            </p:cNvPr>
            <p:cNvCxnSpPr>
              <a:stCxn id="17" idx="3"/>
              <a:endCxn id="20" idx="1"/>
            </p:cNvCxnSpPr>
            <p:nvPr/>
          </p:nvCxnSpPr>
          <p:spPr>
            <a:xfrm flipV="1">
              <a:off x="2815446" y="6315291"/>
              <a:ext cx="818857" cy="10208"/>
            </a:xfrm>
            <a:prstGeom prst="line">
              <a:avLst/>
            </a:prstGeom>
            <a:ln w="254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or: Elbow 24">
              <a:extLst>
                <a:ext uri="{FF2B5EF4-FFF2-40B4-BE49-F238E27FC236}">
                  <a16:creationId xmlns:a16="http://schemas.microsoft.com/office/drawing/2014/main" id="{36E7C769-BC04-6FD5-22F5-A74C0658F9FA}"/>
                </a:ext>
              </a:extLst>
            </p:cNvPr>
            <p:cNvCxnSpPr>
              <a:stCxn id="18" idx="2"/>
              <a:endCxn id="20" idx="3"/>
            </p:cNvCxnSpPr>
            <p:nvPr/>
          </p:nvCxnSpPr>
          <p:spPr>
            <a:xfrm rot="5400000">
              <a:off x="6508513" y="5127465"/>
              <a:ext cx="1220721" cy="1154931"/>
            </a:xfrm>
            <a:prstGeom prst="bentConnector2">
              <a:avLst/>
            </a:prstGeom>
            <a:ln w="254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7B386D09-4B64-51E5-F0F8-830D9FCCE69D}"/>
                </a:ext>
              </a:extLst>
            </p:cNvPr>
            <p:cNvSpPr/>
            <p:nvPr/>
          </p:nvSpPr>
          <p:spPr>
            <a:xfrm>
              <a:off x="7856515" y="5869470"/>
              <a:ext cx="2216399" cy="702970"/>
            </a:xfrm>
            <a:prstGeom prst="rect">
              <a:avLst/>
            </a:prstGeom>
            <a:noFill/>
            <a:ln w="28575" cmpd="dbl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spc="40" dirty="0">
                  <a:solidFill>
                    <a:schemeClr val="tx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JPKKP falls under the administration of the Federal Ministry of Rural and Regional Development</a:t>
              </a:r>
              <a:endParaRPr lang="en-US" sz="1100" b="1" spc="4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1E1287D7-3814-41DC-F1B5-0B003652FB41}"/>
              </a:ext>
            </a:extLst>
          </p:cNvPr>
          <p:cNvSpPr txBox="1"/>
          <p:nvPr/>
        </p:nvSpPr>
        <p:spPr>
          <a:xfrm>
            <a:off x="1177047" y="179961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MY"/>
          </a:p>
        </p:txBody>
      </p:sp>
      <p:pic>
        <p:nvPicPr>
          <p:cNvPr id="32" name="Picture 31" descr="A blue rectangle with text&#10;&#10;Description automatically generated">
            <a:extLst>
              <a:ext uri="{FF2B5EF4-FFF2-40B4-BE49-F238E27FC236}">
                <a16:creationId xmlns:a16="http://schemas.microsoft.com/office/drawing/2014/main" id="{C4B062FD-7148-CDE0-5020-A0B1E3FF48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1177" y="921066"/>
            <a:ext cx="2263855" cy="2161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3266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7ADBF548-1036-4309-B4E4-C6619E14CD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89811" y="216312"/>
            <a:ext cx="3024389" cy="2564988"/>
          </a:xfrm>
          <a:prstGeom prst="rect">
            <a:avLst/>
          </a:prstGeom>
        </p:spPr>
      </p:pic>
      <p:pic>
        <p:nvPicPr>
          <p:cNvPr id="4" name="Picture 3" descr="Icon&#10;&#10;Description automatically generated with medium confidence">
            <a:extLst>
              <a:ext uri="{FF2B5EF4-FFF2-40B4-BE49-F238E27FC236}">
                <a16:creationId xmlns:a16="http://schemas.microsoft.com/office/drawing/2014/main" id="{0285E8B2-897E-4B46-9104-003AECD21D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9060" y="2996537"/>
            <a:ext cx="2325889" cy="3769735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5FBFC174-B4CB-8948-4151-590ED5A46BAF}"/>
              </a:ext>
            </a:extLst>
          </p:cNvPr>
          <p:cNvGrpSpPr/>
          <p:nvPr/>
        </p:nvGrpSpPr>
        <p:grpSpPr>
          <a:xfrm>
            <a:off x="0" y="0"/>
            <a:ext cx="10182406" cy="6722273"/>
            <a:chOff x="0" y="0"/>
            <a:chExt cx="10182406" cy="6722273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1C1F9864-485D-0F73-9649-8622129F8F7A}"/>
                </a:ext>
              </a:extLst>
            </p:cNvPr>
            <p:cNvCxnSpPr>
              <a:cxnSpLocks/>
              <a:stCxn id="15" idx="0"/>
              <a:endCxn id="19" idx="2"/>
            </p:cNvCxnSpPr>
            <p:nvPr/>
          </p:nvCxnSpPr>
          <p:spPr>
            <a:xfrm flipV="1">
              <a:off x="7696338" y="2124267"/>
              <a:ext cx="18472" cy="673146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38F1406E-0296-7121-1250-4F8DD72B7348}"/>
                </a:ext>
              </a:extLst>
            </p:cNvPr>
            <p:cNvCxnSpPr>
              <a:cxnSpLocks/>
              <a:stCxn id="15" idx="2"/>
              <a:endCxn id="18" idx="0"/>
            </p:cNvCxnSpPr>
            <p:nvPr/>
          </p:nvCxnSpPr>
          <p:spPr>
            <a:xfrm>
              <a:off x="7696338" y="3500383"/>
              <a:ext cx="0" cy="94110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51AF4B3F-8516-97C5-894E-7B1F2AFE2580}"/>
                </a:ext>
              </a:extLst>
            </p:cNvPr>
            <p:cNvCxnSpPr>
              <a:cxnSpLocks/>
              <a:stCxn id="14" idx="2"/>
              <a:endCxn id="17" idx="0"/>
            </p:cNvCxnSpPr>
            <p:nvPr/>
          </p:nvCxnSpPr>
          <p:spPr>
            <a:xfrm>
              <a:off x="1697965" y="3839666"/>
              <a:ext cx="2" cy="217134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45">
              <a:extLst>
                <a:ext uri="{FF2B5EF4-FFF2-40B4-BE49-F238E27FC236}">
                  <a16:creationId xmlns:a16="http://schemas.microsoft.com/office/drawing/2014/main" id="{49C83126-4D29-1670-85F1-7BD54AF22A38}"/>
                </a:ext>
              </a:extLst>
            </p:cNvPr>
            <p:cNvSpPr txBox="1"/>
            <p:nvPr/>
          </p:nvSpPr>
          <p:spPr>
            <a:xfrm>
              <a:off x="343008" y="334231"/>
              <a:ext cx="8290560" cy="289566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519"/>
                </a:lnSpc>
              </a:pPr>
              <a:r>
                <a:rPr lang="en-US" sz="1799" spc="359" dirty="0">
                  <a:solidFill>
                    <a:srgbClr val="0097B2"/>
                  </a:solidFill>
                  <a:latin typeface="Lato" panose="020F0502020204030203" pitchFamily="34" charset="0"/>
                </a:rPr>
                <a:t>DISTRICT ADMINISTRATION : SABAH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49C8F4F-92C1-1C5E-CD05-60E225259397}"/>
                </a:ext>
              </a:extLst>
            </p:cNvPr>
            <p:cNvSpPr/>
            <p:nvPr/>
          </p:nvSpPr>
          <p:spPr>
            <a:xfrm>
              <a:off x="0" y="0"/>
              <a:ext cx="9200811" cy="1182469"/>
            </a:xfrm>
            <a:prstGeom prst="rect">
              <a:avLst/>
            </a:prstGeom>
            <a:solidFill>
              <a:srgbClr val="14608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latin typeface="KG Blank Space Solid" panose="02000000000000000000" pitchFamily="2" charset="0"/>
                </a:rPr>
                <a:t>District Administration Structure of </a:t>
              </a:r>
            </a:p>
            <a:p>
              <a:pPr algn="ctr"/>
              <a:r>
                <a:rPr lang="en-US" sz="2400" dirty="0">
                  <a:latin typeface="KG Blank Space Solid" panose="02000000000000000000" pitchFamily="2" charset="0"/>
                </a:rPr>
                <a:t>Peninsular Malaysia</a:t>
              </a:r>
              <a:endParaRPr lang="en-MY" sz="2400" dirty="0">
                <a:latin typeface="KG Blank Space Solid" panose="02000000000000000000" pitchFamily="2" charset="0"/>
              </a:endParaRPr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D056B840-2F61-CE73-4EA4-8C1EA99F3BB7}"/>
                </a:ext>
              </a:extLst>
            </p:cNvPr>
            <p:cNvSpPr/>
            <p:nvPr/>
          </p:nvSpPr>
          <p:spPr>
            <a:xfrm>
              <a:off x="2823578" y="1346319"/>
              <a:ext cx="3345180" cy="750243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spc="4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Federal Ministry of Rural and Regional Development</a:t>
              </a:r>
            </a:p>
            <a:p>
              <a:pPr algn="ctr"/>
              <a:r>
                <a:rPr lang="en-US" sz="1100" b="1" spc="4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Kementerian </a:t>
              </a:r>
              <a:r>
                <a:rPr lang="en-US" sz="1100" b="1" spc="40" dirty="0" err="1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Kemajuan</a:t>
              </a:r>
              <a:r>
                <a:rPr lang="en-US" sz="1100" b="1" spc="4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</a:t>
              </a:r>
              <a:r>
                <a:rPr lang="en-US" sz="1100" b="1" spc="40" dirty="0" err="1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Desa</a:t>
              </a:r>
              <a:r>
                <a:rPr lang="en-US" sz="1100" b="1" spc="4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dan Wilayah</a:t>
              </a:r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C0A96B00-DC69-F661-4CA6-879365E0F1AB}"/>
                </a:ext>
              </a:extLst>
            </p:cNvPr>
            <p:cNvSpPr/>
            <p:nvPr/>
          </p:nvSpPr>
          <p:spPr>
            <a:xfrm>
              <a:off x="3151519" y="3960005"/>
              <a:ext cx="2751827" cy="458989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spc="4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Land and Development Affairs</a:t>
              </a:r>
            </a:p>
            <a:p>
              <a:pPr algn="ctr"/>
              <a:r>
                <a:rPr lang="en-US" sz="1100" b="1" spc="40" dirty="0" err="1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Urusan</a:t>
              </a:r>
              <a:r>
                <a:rPr lang="en-US" sz="1100" b="1" spc="4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Tanah dan Pembangunan</a:t>
              </a:r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89DCB4B4-5FC1-1D33-2D60-590220944DEA}"/>
                </a:ext>
              </a:extLst>
            </p:cNvPr>
            <p:cNvSpPr/>
            <p:nvPr/>
          </p:nvSpPr>
          <p:spPr>
            <a:xfrm>
              <a:off x="386031" y="2797413"/>
              <a:ext cx="2623868" cy="1042253"/>
            </a:xfrm>
            <a:prstGeom prst="roundRect">
              <a:avLst>
                <a:gd name="adj" fmla="val 50000"/>
              </a:avLst>
            </a:prstGeom>
            <a:solidFill>
              <a:srgbClr val="73727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spc="4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District Office/Land and Colony Office (Kelantan)</a:t>
              </a:r>
            </a:p>
            <a:p>
              <a:pPr algn="ctr"/>
              <a:r>
                <a:rPr lang="en-US" sz="1100" b="1" spc="40" dirty="0" err="1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Pejabat</a:t>
              </a:r>
              <a:r>
                <a:rPr lang="en-US" sz="1100" b="1" spc="4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Daerah/</a:t>
              </a:r>
              <a:r>
                <a:rPr lang="en-US" sz="1100" b="1" spc="40" dirty="0" err="1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Pejabat</a:t>
              </a:r>
              <a:r>
                <a:rPr lang="en-US" sz="1100" b="1" spc="4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Tanah dan </a:t>
              </a:r>
              <a:r>
                <a:rPr lang="en-US" sz="1100" b="1" spc="40" dirty="0" err="1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Jajahan</a:t>
              </a:r>
              <a:r>
                <a:rPr lang="en-US" sz="1100" b="1" spc="4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(Kelantan)</a:t>
              </a:r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44F9E5BC-A5EA-1DA1-BC5F-F9157D63911C}"/>
                </a:ext>
              </a:extLst>
            </p:cNvPr>
            <p:cNvSpPr/>
            <p:nvPr/>
          </p:nvSpPr>
          <p:spPr>
            <a:xfrm>
              <a:off x="6191864" y="2797413"/>
              <a:ext cx="3008947" cy="702970"/>
            </a:xfrm>
            <a:prstGeom prst="roundRect">
              <a:avLst>
                <a:gd name="adj" fmla="val 50000"/>
              </a:avLst>
            </a:prstGeom>
            <a:solidFill>
              <a:srgbClr val="53535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spc="4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Orang Asli Development Department</a:t>
              </a:r>
            </a:p>
            <a:p>
              <a:pPr algn="ctr"/>
              <a:r>
                <a:rPr lang="en-US" sz="1100" b="1" spc="40" dirty="0" err="1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Jabatan</a:t>
              </a:r>
              <a:r>
                <a:rPr lang="en-US" sz="1100" b="1" spc="4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</a:t>
              </a:r>
              <a:r>
                <a:rPr lang="en-US" sz="1100" b="1" spc="40" dirty="0" err="1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Kemajuan</a:t>
              </a:r>
              <a:r>
                <a:rPr lang="en-US" sz="1100" b="1" spc="4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Orang Asli (JAKOA)</a:t>
              </a:r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EBEBC2B4-CE7D-8B3F-1FB2-ECE559937947}"/>
                </a:ext>
              </a:extLst>
            </p:cNvPr>
            <p:cNvSpPr/>
            <p:nvPr/>
          </p:nvSpPr>
          <p:spPr>
            <a:xfrm>
              <a:off x="649855" y="4610852"/>
              <a:ext cx="2096219" cy="628973"/>
            </a:xfrm>
            <a:prstGeom prst="roundRect">
              <a:avLst>
                <a:gd name="adj" fmla="val 50000"/>
              </a:avLst>
            </a:prstGeom>
            <a:solidFill>
              <a:srgbClr val="73727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spc="4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Township Chief</a:t>
              </a:r>
            </a:p>
            <a:p>
              <a:pPr algn="ctr"/>
              <a:r>
                <a:rPr lang="en-US" sz="1100" b="1" spc="4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Penghulu Mukim</a:t>
              </a:r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B51C3A06-87A3-AAE7-636F-767535296F52}"/>
                </a:ext>
              </a:extLst>
            </p:cNvPr>
            <p:cNvSpPr/>
            <p:nvPr/>
          </p:nvSpPr>
          <p:spPr>
            <a:xfrm>
              <a:off x="580487" y="6011012"/>
              <a:ext cx="2234959" cy="628973"/>
            </a:xfrm>
            <a:prstGeom prst="roundRect">
              <a:avLst>
                <a:gd name="adj" fmla="val 50000"/>
              </a:avLst>
            </a:prstGeom>
            <a:solidFill>
              <a:srgbClr val="73727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spc="4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Village Chief</a:t>
              </a:r>
            </a:p>
            <a:p>
              <a:pPr algn="ctr"/>
              <a:r>
                <a:rPr lang="en-US" sz="1100" b="1" spc="40" dirty="0" err="1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Ketua</a:t>
              </a:r>
              <a:r>
                <a:rPr lang="en-US" sz="1100" b="1" spc="4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Kampung/Tok </a:t>
              </a:r>
              <a:r>
                <a:rPr lang="en-US" sz="1100" b="1" spc="40" dirty="0" err="1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Batin</a:t>
              </a:r>
              <a:endParaRPr lang="en-US" sz="1100" b="1" spc="4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66078E1E-D880-D819-0EB1-C434D1919F03}"/>
                </a:ext>
              </a:extLst>
            </p:cNvPr>
            <p:cNvSpPr/>
            <p:nvPr/>
          </p:nvSpPr>
          <p:spPr>
            <a:xfrm>
              <a:off x="6242786" y="4441488"/>
              <a:ext cx="2907103" cy="1064012"/>
            </a:xfrm>
            <a:prstGeom prst="roundRect">
              <a:avLst>
                <a:gd name="adj" fmla="val 50000"/>
              </a:avLst>
            </a:prstGeom>
            <a:solidFill>
              <a:srgbClr val="53535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spc="4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Orang Asli Village Development and Security Committee</a:t>
              </a:r>
            </a:p>
            <a:p>
              <a:pPr algn="ctr"/>
              <a:r>
                <a:rPr lang="en-US" sz="1100" b="1" spc="40" dirty="0" err="1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Jawatankuasa</a:t>
              </a:r>
              <a:r>
                <a:rPr lang="en-US" sz="1100" b="1" spc="4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Pembangunan dan </a:t>
              </a:r>
              <a:r>
                <a:rPr lang="en-US" sz="1100" b="1" spc="40" dirty="0" err="1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Keselamatan</a:t>
              </a:r>
              <a:r>
                <a:rPr lang="en-US" sz="1100" b="1" spc="4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Kampung Orang Asli (JPKKOA)</a:t>
              </a:r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F7777377-8E0D-398F-972B-3AE8741B081D}"/>
                </a:ext>
              </a:extLst>
            </p:cNvPr>
            <p:cNvSpPr/>
            <p:nvPr/>
          </p:nvSpPr>
          <p:spPr>
            <a:xfrm>
              <a:off x="6478811" y="1271846"/>
              <a:ext cx="2471998" cy="852421"/>
            </a:xfrm>
            <a:prstGeom prst="roundRect">
              <a:avLst>
                <a:gd name="adj" fmla="val 50000"/>
              </a:avLst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spc="40" dirty="0">
                  <a:solidFill>
                    <a:srgbClr val="060606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Orang Asli Development Dept Centre</a:t>
              </a:r>
            </a:p>
            <a:p>
              <a:pPr algn="ctr"/>
              <a:r>
                <a:rPr lang="en-US" sz="1100" b="1" spc="40" dirty="0">
                  <a:solidFill>
                    <a:srgbClr val="060606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Pusat </a:t>
              </a:r>
              <a:r>
                <a:rPr lang="en-US" sz="1100" b="1" spc="40" dirty="0" err="1">
                  <a:solidFill>
                    <a:srgbClr val="060606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Jabatan</a:t>
              </a:r>
              <a:r>
                <a:rPr lang="en-US" sz="1100" b="1" spc="40" dirty="0">
                  <a:solidFill>
                    <a:srgbClr val="060606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</a:t>
              </a:r>
              <a:r>
                <a:rPr lang="en-US" sz="1100" b="1" spc="40" dirty="0" err="1">
                  <a:solidFill>
                    <a:srgbClr val="060606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Kemajuan</a:t>
              </a:r>
              <a:r>
                <a:rPr lang="en-US" sz="1100" b="1" spc="40" dirty="0">
                  <a:solidFill>
                    <a:srgbClr val="060606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Orang Asli (JAKOA)</a:t>
              </a:r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A60CA760-953F-9677-359B-333DE596F6E8}"/>
                </a:ext>
              </a:extLst>
            </p:cNvPr>
            <p:cNvSpPr/>
            <p:nvPr/>
          </p:nvSpPr>
          <p:spPr>
            <a:xfrm>
              <a:off x="3634303" y="5908308"/>
              <a:ext cx="2907104" cy="813965"/>
            </a:xfrm>
            <a:prstGeom prst="roundRect">
              <a:avLst>
                <a:gd name="adj" fmla="val 50000"/>
              </a:avLst>
            </a:prstGeom>
            <a:solidFill>
              <a:srgbClr val="53535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spc="4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Village Community</a:t>
              </a:r>
            </a:p>
            <a:p>
              <a:pPr algn="ctr"/>
              <a:r>
                <a:rPr lang="en-US" sz="1100" b="1" spc="4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Masyarakat Kampung</a:t>
              </a: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1CAB1DF-C313-170D-F7FD-62635254DDD4}"/>
                </a:ext>
              </a:extLst>
            </p:cNvPr>
            <p:cNvCxnSpPr>
              <a:stCxn id="17" idx="3"/>
              <a:endCxn id="20" idx="1"/>
            </p:cNvCxnSpPr>
            <p:nvPr/>
          </p:nvCxnSpPr>
          <p:spPr>
            <a:xfrm flipV="1">
              <a:off x="2815446" y="6315291"/>
              <a:ext cx="818857" cy="10208"/>
            </a:xfrm>
            <a:prstGeom prst="line">
              <a:avLst/>
            </a:prstGeom>
            <a:ln w="254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or: Elbow 21">
              <a:extLst>
                <a:ext uri="{FF2B5EF4-FFF2-40B4-BE49-F238E27FC236}">
                  <a16:creationId xmlns:a16="http://schemas.microsoft.com/office/drawing/2014/main" id="{F1B6821C-F902-4F7A-0596-0625272B68DB}"/>
                </a:ext>
              </a:extLst>
            </p:cNvPr>
            <p:cNvCxnSpPr>
              <a:stCxn id="18" idx="2"/>
              <a:endCxn id="20" idx="3"/>
            </p:cNvCxnSpPr>
            <p:nvPr/>
          </p:nvCxnSpPr>
          <p:spPr>
            <a:xfrm rot="5400000">
              <a:off x="6713978" y="5332930"/>
              <a:ext cx="809791" cy="1154931"/>
            </a:xfrm>
            <a:prstGeom prst="bentConnector2">
              <a:avLst/>
            </a:prstGeom>
            <a:ln w="254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B516F7C-BA91-C097-BEDE-8CC96C2C94FC}"/>
                </a:ext>
              </a:extLst>
            </p:cNvPr>
            <p:cNvSpPr/>
            <p:nvPr/>
          </p:nvSpPr>
          <p:spPr>
            <a:xfrm>
              <a:off x="7856516" y="5869470"/>
              <a:ext cx="2325890" cy="702970"/>
            </a:xfrm>
            <a:prstGeom prst="rect">
              <a:avLst/>
            </a:prstGeom>
            <a:noFill/>
            <a:ln w="28575" cmpd="dbl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spc="40" dirty="0">
                  <a:solidFill>
                    <a:schemeClr val="tx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JPKKOA falls under the administration of the Federal Ministry of Rural and Regional Development</a:t>
              </a:r>
              <a:endParaRPr lang="en-US" sz="1100" b="1" spc="4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cxnSp>
          <p:nvCxnSpPr>
            <p:cNvPr id="24" name="Connector: Elbow 23">
              <a:extLst>
                <a:ext uri="{FF2B5EF4-FFF2-40B4-BE49-F238E27FC236}">
                  <a16:creationId xmlns:a16="http://schemas.microsoft.com/office/drawing/2014/main" id="{B4CA54EC-4571-E418-DF72-6C052DBA38B2}"/>
                </a:ext>
              </a:extLst>
            </p:cNvPr>
            <p:cNvCxnSpPr>
              <a:cxnSpLocks/>
              <a:stCxn id="11" idx="2"/>
              <a:endCxn id="14" idx="0"/>
            </p:cNvCxnSpPr>
            <p:nvPr/>
          </p:nvCxnSpPr>
          <p:spPr>
            <a:xfrm rot="5400000">
              <a:off x="2746642" y="1047886"/>
              <a:ext cx="700851" cy="2798203"/>
            </a:xfrm>
            <a:prstGeom prst="bentConnector3">
              <a:avLst>
                <a:gd name="adj1" fmla="val 50000"/>
              </a:avLst>
            </a:prstGeom>
            <a:ln w="254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or: Elbow 24">
              <a:extLst>
                <a:ext uri="{FF2B5EF4-FFF2-40B4-BE49-F238E27FC236}">
                  <a16:creationId xmlns:a16="http://schemas.microsoft.com/office/drawing/2014/main" id="{219C9CF4-3C2F-94D3-3141-D6754566EFBE}"/>
                </a:ext>
              </a:extLst>
            </p:cNvPr>
            <p:cNvCxnSpPr>
              <a:cxnSpLocks/>
              <a:stCxn id="11" idx="2"/>
              <a:endCxn id="15" idx="0"/>
            </p:cNvCxnSpPr>
            <p:nvPr/>
          </p:nvCxnSpPr>
          <p:spPr>
            <a:xfrm rot="16200000" flipH="1">
              <a:off x="5745828" y="846902"/>
              <a:ext cx="700851" cy="3200170"/>
            </a:xfrm>
            <a:prstGeom prst="bentConnector3">
              <a:avLst>
                <a:gd name="adj1" fmla="val 50000"/>
              </a:avLst>
            </a:prstGeom>
            <a:ln w="254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or: Elbow 25">
              <a:extLst>
                <a:ext uri="{FF2B5EF4-FFF2-40B4-BE49-F238E27FC236}">
                  <a16:creationId xmlns:a16="http://schemas.microsoft.com/office/drawing/2014/main" id="{AD95B608-7CE0-67A8-A785-35779B3D2B24}"/>
                </a:ext>
              </a:extLst>
            </p:cNvPr>
            <p:cNvCxnSpPr>
              <a:stCxn id="14" idx="3"/>
              <a:endCxn id="12" idx="0"/>
            </p:cNvCxnSpPr>
            <p:nvPr/>
          </p:nvCxnSpPr>
          <p:spPr>
            <a:xfrm>
              <a:off x="3009899" y="3318540"/>
              <a:ext cx="1517534" cy="641465"/>
            </a:xfrm>
            <a:prstGeom prst="bentConnector2">
              <a:avLst/>
            </a:prstGeom>
            <a:ln w="25400">
              <a:solidFill>
                <a:schemeClr val="tx1"/>
              </a:solidFill>
              <a:prstDash val="sysDash"/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ctor: Elbow 26">
              <a:extLst>
                <a:ext uri="{FF2B5EF4-FFF2-40B4-BE49-F238E27FC236}">
                  <a16:creationId xmlns:a16="http://schemas.microsoft.com/office/drawing/2014/main" id="{6A77FCCF-86E7-6DDC-D742-FAE96490D109}"/>
                </a:ext>
              </a:extLst>
            </p:cNvPr>
            <p:cNvCxnSpPr>
              <a:cxnSpLocks/>
              <a:stCxn id="12" idx="2"/>
              <a:endCxn id="18" idx="1"/>
            </p:cNvCxnSpPr>
            <p:nvPr/>
          </p:nvCxnSpPr>
          <p:spPr>
            <a:xfrm rot="16200000" flipH="1">
              <a:off x="5107859" y="3838567"/>
              <a:ext cx="554500" cy="1715353"/>
            </a:xfrm>
            <a:prstGeom prst="bentConnector2">
              <a:avLst/>
            </a:prstGeom>
            <a:ln w="25400">
              <a:solidFill>
                <a:schemeClr val="tx1"/>
              </a:solidFill>
              <a:prstDash val="sysDash"/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268089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silhouette&#10;&#10;Description automatically generated">
            <a:extLst>
              <a:ext uri="{FF2B5EF4-FFF2-40B4-BE49-F238E27FC236}">
                <a16:creationId xmlns:a16="http://schemas.microsoft.com/office/drawing/2014/main" id="{CEBDCD9A-FFD6-4590-B8E7-D393070344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564" y="171450"/>
            <a:ext cx="9698797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E9E5A44-8EC1-4723-A07A-43A2BEB6EA7B}"/>
              </a:ext>
            </a:extLst>
          </p:cNvPr>
          <p:cNvSpPr txBox="1"/>
          <p:nvPr/>
        </p:nvSpPr>
        <p:spPr>
          <a:xfrm>
            <a:off x="7600951" y="1100138"/>
            <a:ext cx="2185988" cy="1127040"/>
          </a:xfrm>
          <a:custGeom>
            <a:avLst/>
            <a:gdLst>
              <a:gd name="connsiteX0" fmla="*/ 0 w 2185988"/>
              <a:gd name="connsiteY0" fmla="*/ 0 h 1127040"/>
              <a:gd name="connsiteX1" fmla="*/ 568357 w 2185988"/>
              <a:gd name="connsiteY1" fmla="*/ 0 h 1127040"/>
              <a:gd name="connsiteX2" fmla="*/ 1158574 w 2185988"/>
              <a:gd name="connsiteY2" fmla="*/ 0 h 1127040"/>
              <a:gd name="connsiteX3" fmla="*/ 2185988 w 2185988"/>
              <a:gd name="connsiteY3" fmla="*/ 0 h 1127040"/>
              <a:gd name="connsiteX4" fmla="*/ 2185988 w 2185988"/>
              <a:gd name="connsiteY4" fmla="*/ 574790 h 1127040"/>
              <a:gd name="connsiteX5" fmla="*/ 2185988 w 2185988"/>
              <a:gd name="connsiteY5" fmla="*/ 1127040 h 1127040"/>
              <a:gd name="connsiteX6" fmla="*/ 1617631 w 2185988"/>
              <a:gd name="connsiteY6" fmla="*/ 1127040 h 1127040"/>
              <a:gd name="connsiteX7" fmla="*/ 1049274 w 2185988"/>
              <a:gd name="connsiteY7" fmla="*/ 1127040 h 1127040"/>
              <a:gd name="connsiteX8" fmla="*/ 568357 w 2185988"/>
              <a:gd name="connsiteY8" fmla="*/ 1127040 h 1127040"/>
              <a:gd name="connsiteX9" fmla="*/ 0 w 2185988"/>
              <a:gd name="connsiteY9" fmla="*/ 1127040 h 1127040"/>
              <a:gd name="connsiteX10" fmla="*/ 0 w 2185988"/>
              <a:gd name="connsiteY10" fmla="*/ 563520 h 1127040"/>
              <a:gd name="connsiteX11" fmla="*/ 0 w 2185988"/>
              <a:gd name="connsiteY11" fmla="*/ 0 h 1127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185988" h="1127040" extrusionOk="0">
                <a:moveTo>
                  <a:pt x="0" y="0"/>
                </a:moveTo>
                <a:cubicBezTo>
                  <a:pt x="186827" y="25028"/>
                  <a:pt x="386435" y="-21526"/>
                  <a:pt x="568357" y="0"/>
                </a:cubicBezTo>
                <a:cubicBezTo>
                  <a:pt x="750279" y="21526"/>
                  <a:pt x="869755" y="15670"/>
                  <a:pt x="1158574" y="0"/>
                </a:cubicBezTo>
                <a:cubicBezTo>
                  <a:pt x="1447393" y="-15670"/>
                  <a:pt x="1859857" y="-2509"/>
                  <a:pt x="2185988" y="0"/>
                </a:cubicBezTo>
                <a:cubicBezTo>
                  <a:pt x="2195655" y="180315"/>
                  <a:pt x="2174244" y="384357"/>
                  <a:pt x="2185988" y="574790"/>
                </a:cubicBezTo>
                <a:cubicBezTo>
                  <a:pt x="2197733" y="765223"/>
                  <a:pt x="2188663" y="960473"/>
                  <a:pt x="2185988" y="1127040"/>
                </a:cubicBezTo>
                <a:cubicBezTo>
                  <a:pt x="1951372" y="1142356"/>
                  <a:pt x="1792031" y="1121925"/>
                  <a:pt x="1617631" y="1127040"/>
                </a:cubicBezTo>
                <a:cubicBezTo>
                  <a:pt x="1443231" y="1132155"/>
                  <a:pt x="1262522" y="1132912"/>
                  <a:pt x="1049274" y="1127040"/>
                </a:cubicBezTo>
                <a:cubicBezTo>
                  <a:pt x="836026" y="1121168"/>
                  <a:pt x="778464" y="1130688"/>
                  <a:pt x="568357" y="1127040"/>
                </a:cubicBezTo>
                <a:cubicBezTo>
                  <a:pt x="358250" y="1123392"/>
                  <a:pt x="187565" y="1115896"/>
                  <a:pt x="0" y="1127040"/>
                </a:cubicBezTo>
                <a:cubicBezTo>
                  <a:pt x="10123" y="999229"/>
                  <a:pt x="19487" y="843913"/>
                  <a:pt x="0" y="563520"/>
                </a:cubicBezTo>
                <a:cubicBezTo>
                  <a:pt x="-19487" y="283127"/>
                  <a:pt x="-7478" y="239999"/>
                  <a:pt x="0" y="0"/>
                </a:cubicBezTo>
                <a:close/>
              </a:path>
            </a:pathLst>
          </a:custGeom>
          <a:noFill/>
          <a:ln w="28575">
            <a:solidFill>
              <a:srgbClr val="242424"/>
            </a:solidFill>
            <a:extLst>
              <a:ext uri="{C807C97D-BFC1-408E-A445-0C87EB9F89A2}">
                <ask:lineSketchStyleProps xmlns:ask="http://schemas.microsoft.com/office/drawing/2018/sketchyshapes" sd="1486054877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MY" sz="2400" dirty="0">
                <a:latin typeface="KG Blank Space Solid" panose="02000000000000000000" pitchFamily="2" charset="0"/>
              </a:rPr>
              <a:t>PEJABAT DAERAH X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D36A0A-ABA0-44E3-AEB9-866882F1A386}"/>
              </a:ext>
            </a:extLst>
          </p:cNvPr>
          <p:cNvSpPr txBox="1"/>
          <p:nvPr/>
        </p:nvSpPr>
        <p:spPr>
          <a:xfrm>
            <a:off x="380610" y="397253"/>
            <a:ext cx="4471298" cy="2770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MY" sz="3000" dirty="0">
                <a:latin typeface="KG Blank Space Solid" panose="02000000000000000000" pitchFamily="2" charset="0"/>
              </a:rPr>
              <a:t>VISIT TO RESPONSIBLE GOVERNMENT AGENCY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ADBF548-1036-4309-B4E4-C6619E14CD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86393" y="3346450"/>
            <a:ext cx="1292013" cy="1095758"/>
          </a:xfrm>
          <a:prstGeom prst="rect">
            <a:avLst/>
          </a:prstGeom>
        </p:spPr>
      </p:pic>
      <p:pic>
        <p:nvPicPr>
          <p:cNvPr id="15" name="Picture 14" descr="A white circle on a black background&#10;&#10;Description automatically generated">
            <a:extLst>
              <a:ext uri="{FF2B5EF4-FFF2-40B4-BE49-F238E27FC236}">
                <a16:creationId xmlns:a16="http://schemas.microsoft.com/office/drawing/2014/main" id="{3673B138-A1A4-4D03-845D-9669BA22A7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3391" y="3891154"/>
            <a:ext cx="318517" cy="294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7227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D9F86A3-3EEF-440E-A9D6-7129264A6F1A}"/>
              </a:ext>
            </a:extLst>
          </p:cNvPr>
          <p:cNvSpPr txBox="1"/>
          <p:nvPr/>
        </p:nvSpPr>
        <p:spPr>
          <a:xfrm>
            <a:off x="485192" y="375756"/>
            <a:ext cx="5348064" cy="13857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MY" sz="3000" dirty="0">
                <a:latin typeface="KG Blank Space Solid" panose="02000000000000000000" pitchFamily="2" charset="0"/>
              </a:rPr>
              <a:t>VISIT TO COMMUNITY LEADERS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7A9B858-7A07-404E-8173-D17B18B9B5EA}"/>
              </a:ext>
            </a:extLst>
          </p:cNvPr>
          <p:cNvSpPr txBox="1"/>
          <p:nvPr/>
        </p:nvSpPr>
        <p:spPr>
          <a:xfrm>
            <a:off x="485192" y="1757930"/>
            <a:ext cx="4349688" cy="1143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KG Blank Space Solid" panose="02000000000000000000" pitchFamily="2" charset="0"/>
              </a:rPr>
              <a:t>MODE OF ENGAGEMENT 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KG Blank Space Solid" panose="02000000000000000000" pitchFamily="2" charset="0"/>
              </a:rPr>
              <a:t>TO BE DETERMINED.</a:t>
            </a:r>
            <a:endParaRPr lang="en-MY" sz="2400" dirty="0">
              <a:latin typeface="KG Blank Space Solid" panose="02000000000000000000" pitchFamily="2" charset="0"/>
            </a:endParaRPr>
          </a:p>
        </p:txBody>
      </p:sp>
      <p:pic>
        <p:nvPicPr>
          <p:cNvPr id="5" name="Picture 4" descr="A close-up of a stethoscope&#10;&#10;Description automatically generated with low confidence">
            <a:extLst>
              <a:ext uri="{FF2B5EF4-FFF2-40B4-BE49-F238E27FC236}">
                <a16:creationId xmlns:a16="http://schemas.microsoft.com/office/drawing/2014/main" id="{49918692-3745-4EC8-80D3-D92D35074B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8364" y="1757930"/>
            <a:ext cx="3255271" cy="33421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1D0BE72-8C20-454B-B0C8-71F7DFA223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0525" y="558726"/>
            <a:ext cx="3394381" cy="5416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2327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741A203D-BFF3-491C-B4DF-4BA0976E1C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640" y="283134"/>
            <a:ext cx="2589279" cy="629173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6192608-2E06-4847-835D-95697C496DF7}"/>
              </a:ext>
            </a:extLst>
          </p:cNvPr>
          <p:cNvSpPr txBox="1"/>
          <p:nvPr/>
        </p:nvSpPr>
        <p:spPr>
          <a:xfrm>
            <a:off x="5390380" y="2081212"/>
            <a:ext cx="603732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dirty="0">
                <a:effectLst/>
                <a:latin typeface="KG Blank Space Solid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Formal entry in accordance with community’s preferred mode of engagement. </a:t>
            </a:r>
            <a:endParaRPr lang="en-MY" sz="3000" dirty="0">
              <a:effectLst/>
              <a:latin typeface="KG Blank Space Solid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3" name="Picture 22" descr="Text, whiteboard&#10;&#10;Description automatically generated">
            <a:extLst>
              <a:ext uri="{FF2B5EF4-FFF2-40B4-BE49-F238E27FC236}">
                <a16:creationId xmlns:a16="http://schemas.microsoft.com/office/drawing/2014/main" id="{95FA170E-D2DE-40E8-AA48-1BE3B3F064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0287" y="2207487"/>
            <a:ext cx="1416359" cy="2059294"/>
          </a:xfrm>
          <a:prstGeom prst="rect">
            <a:avLst/>
          </a:prstGeom>
        </p:spPr>
      </p:pic>
      <p:pic>
        <p:nvPicPr>
          <p:cNvPr id="25" name="Picture 24" descr="A white circle with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E6ED119D-2D59-419C-B98C-ACF6E8A6E2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638" y="3368040"/>
            <a:ext cx="412929" cy="43434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2F1ED22D-2C5C-4013-BD98-A38E7C9F07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4846" y="3092831"/>
            <a:ext cx="412929" cy="465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450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Text, whiteboard&#10;&#10;Description automatically generated">
            <a:extLst>
              <a:ext uri="{FF2B5EF4-FFF2-40B4-BE49-F238E27FC236}">
                <a16:creationId xmlns:a16="http://schemas.microsoft.com/office/drawing/2014/main" id="{95FA170E-D2DE-40E8-AA48-1BE3B3F064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862" y="650149"/>
            <a:ext cx="3911851" cy="568757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DE3FA8A-9C5A-4F43-B120-FE6435FE4276}"/>
              </a:ext>
            </a:extLst>
          </p:cNvPr>
          <p:cNvSpPr txBox="1"/>
          <p:nvPr/>
        </p:nvSpPr>
        <p:spPr>
          <a:xfrm>
            <a:off x="6096000" y="2338434"/>
            <a:ext cx="50634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b="1" dirty="0">
                <a:effectLst/>
                <a:latin typeface="KG Blank Space Solid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CONSENT OBTAINED – MINUTED </a:t>
            </a:r>
            <a:r>
              <a:rPr lang="en-GB" sz="3000" b="1" dirty="0">
                <a:latin typeface="KG Blank Space Solid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en-GB" sz="3000" b="1" dirty="0">
                <a:effectLst/>
                <a:latin typeface="KG Blank Space Solid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MINUTES SHARED WITH COMMUNITY</a:t>
            </a:r>
            <a:endParaRPr lang="en-MY" sz="3000" b="1" dirty="0">
              <a:effectLst/>
              <a:latin typeface="KG Blank Space Solid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50771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cture containing text, clipart, linedrawing&#10;&#10;Description automatically generated">
            <a:extLst>
              <a:ext uri="{FF2B5EF4-FFF2-40B4-BE49-F238E27FC236}">
                <a16:creationId xmlns:a16="http://schemas.microsoft.com/office/drawing/2014/main" id="{5FF379AD-5CBB-44CF-B38F-8ADBBDC739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0358" y="1775225"/>
            <a:ext cx="5911615" cy="376418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83AEC51-7D1A-4015-B1CD-E78CF30117D0}"/>
              </a:ext>
            </a:extLst>
          </p:cNvPr>
          <p:cNvSpPr txBox="1"/>
          <p:nvPr/>
        </p:nvSpPr>
        <p:spPr>
          <a:xfrm>
            <a:off x="7779973" y="1905506"/>
            <a:ext cx="397683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KG Blank Space Solid" panose="02000000000000000000" pitchFamily="2" charset="0"/>
                <a:ea typeface="Calibri" panose="020F0502020204030204" pitchFamily="34" charset="0"/>
              </a:rPr>
              <a:t>During the </a:t>
            </a:r>
            <a:r>
              <a:rPr lang="en-GB" sz="2400" dirty="0">
                <a:effectLst/>
                <a:latin typeface="KG Blank Space Solid" panose="02000000000000000000" pitchFamily="2" charset="0"/>
                <a:ea typeface="Calibri" panose="020F0502020204030204" pitchFamily="34" charset="0"/>
              </a:rPr>
              <a:t>formal meeting, company should explain the intention of engagement, what </a:t>
            </a:r>
            <a:r>
              <a:rPr lang="en-GB" sz="2400" dirty="0">
                <a:latin typeface="KG Blank Space Solid" panose="02000000000000000000" pitchFamily="2" charset="0"/>
                <a:ea typeface="Calibri" panose="020F0502020204030204" pitchFamily="34" charset="0"/>
              </a:rPr>
              <a:t>the </a:t>
            </a:r>
            <a:r>
              <a:rPr lang="en-GB" sz="2400">
                <a:latin typeface="KG Blank Space Solid" panose="02000000000000000000" pitchFamily="2" charset="0"/>
                <a:ea typeface="Calibri" panose="020F0502020204030204" pitchFamily="34" charset="0"/>
              </a:rPr>
              <a:t>company intend </a:t>
            </a:r>
            <a:r>
              <a:rPr lang="en-GB" sz="2400" dirty="0">
                <a:latin typeface="KG Blank Space Solid" panose="02000000000000000000" pitchFamily="2" charset="0"/>
                <a:ea typeface="Calibri" panose="020F0502020204030204" pitchFamily="34" charset="0"/>
              </a:rPr>
              <a:t>to do, how the company intends to do it and eventually arrange for an initial meeting with community.</a:t>
            </a:r>
            <a:endParaRPr lang="en-MY" sz="2400" dirty="0">
              <a:latin typeface="KG Blank Space Soli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7512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cture containing text, clipart, linedrawing&#10;&#10;Description automatically generated">
            <a:extLst>
              <a:ext uri="{FF2B5EF4-FFF2-40B4-BE49-F238E27FC236}">
                <a16:creationId xmlns:a16="http://schemas.microsoft.com/office/drawing/2014/main" id="{5FF379AD-5CBB-44CF-B38F-8ADBBDC739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0358" y="1775225"/>
            <a:ext cx="5911615" cy="376418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83AEC51-7D1A-4015-B1CD-E78CF30117D0}"/>
              </a:ext>
            </a:extLst>
          </p:cNvPr>
          <p:cNvSpPr txBox="1"/>
          <p:nvPr/>
        </p:nvSpPr>
        <p:spPr>
          <a:xfrm>
            <a:off x="7884477" y="2411268"/>
            <a:ext cx="397683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effectLst/>
                <a:latin typeface="KG Blank Space Solid" panose="02000000000000000000" pitchFamily="2" charset="0"/>
                <a:ea typeface="Calibri" panose="020F0502020204030204" pitchFamily="34" charset="0"/>
              </a:rPr>
              <a:t>Community to select date</a:t>
            </a:r>
            <a:r>
              <a:rPr lang="en-US" sz="2400" dirty="0">
                <a:latin typeface="KG Blank Space Solid" panose="02000000000000000000" pitchFamily="2" charset="0"/>
                <a:ea typeface="Calibri" panose="020F0502020204030204" pitchFamily="34" charset="0"/>
              </a:rPr>
              <a:t> and </a:t>
            </a:r>
            <a:r>
              <a:rPr lang="en-US" sz="2400" dirty="0">
                <a:effectLst/>
                <a:latin typeface="KG Blank Space Solid" panose="02000000000000000000" pitchFamily="2" charset="0"/>
                <a:ea typeface="Calibri" panose="020F0502020204030204" pitchFamily="34" charset="0"/>
              </a:rPr>
              <a:t>time according to the community’s convenience. </a:t>
            </a:r>
            <a:endParaRPr lang="en-MY" sz="2400" dirty="0">
              <a:latin typeface="KG Blank Space Soli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4745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cture containing text, clipart, linedrawing&#10;&#10;Description automatically generated">
            <a:extLst>
              <a:ext uri="{FF2B5EF4-FFF2-40B4-BE49-F238E27FC236}">
                <a16:creationId xmlns:a16="http://schemas.microsoft.com/office/drawing/2014/main" id="{5FF379AD-5CBB-44CF-B38F-8ADBBDC739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8445" y="2398077"/>
            <a:ext cx="5911615" cy="376418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948DA87-805C-49FB-9714-5C4BC3E9891D}"/>
              </a:ext>
            </a:extLst>
          </p:cNvPr>
          <p:cNvSpPr txBox="1"/>
          <p:nvPr/>
        </p:nvSpPr>
        <p:spPr>
          <a:xfrm>
            <a:off x="527409" y="887814"/>
            <a:ext cx="69772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effectLst/>
                <a:latin typeface="KG Blank Space Solid" panose="02000000000000000000" pitchFamily="2" charset="0"/>
                <a:ea typeface="Calibri" panose="020F0502020204030204" pitchFamily="34" charset="0"/>
                <a:cs typeface="Kartika" panose="02020503030404060203" pitchFamily="18" charset="0"/>
              </a:rPr>
              <a:t>Preferably, get an </a:t>
            </a:r>
            <a:r>
              <a:rPr lang="en-GB" sz="2400" dirty="0">
                <a:solidFill>
                  <a:srgbClr val="C00000"/>
                </a:solidFill>
                <a:effectLst/>
                <a:latin typeface="KG Blank Space Solid" panose="02000000000000000000" pitchFamily="2" charset="0"/>
                <a:ea typeface="Calibri" panose="020F0502020204030204" pitchFamily="34" charset="0"/>
                <a:cs typeface="Kartika" panose="02020503030404060203" pitchFamily="18" charset="0"/>
              </a:rPr>
              <a:t>independent</a:t>
            </a:r>
            <a:r>
              <a:rPr lang="en-GB" sz="2400" dirty="0">
                <a:effectLst/>
                <a:latin typeface="KG Blank Space Solid" panose="02000000000000000000" pitchFamily="2" charset="0"/>
                <a:ea typeface="Calibri" panose="020F0502020204030204" pitchFamily="34" charset="0"/>
                <a:cs typeface="Kartika" panose="02020503030404060203" pitchFamily="18" charset="0"/>
              </a:rPr>
              <a:t> third party to facilitate.</a:t>
            </a:r>
            <a:endParaRPr lang="en-MY" sz="2400" dirty="0">
              <a:latin typeface="KG Blank Space Solid" panose="02000000000000000000" pitchFamily="2" charset="0"/>
            </a:endParaRPr>
          </a:p>
        </p:txBody>
      </p:sp>
      <p:cxnSp>
        <p:nvCxnSpPr>
          <p:cNvPr id="5" name="Connector: Elbow 4">
            <a:extLst>
              <a:ext uri="{FF2B5EF4-FFF2-40B4-BE49-F238E27FC236}">
                <a16:creationId xmlns:a16="http://schemas.microsoft.com/office/drawing/2014/main" id="{B127DF25-C0FF-4E00-BDB1-FEB6C6D2C717}"/>
              </a:ext>
            </a:extLst>
          </p:cNvPr>
          <p:cNvCxnSpPr>
            <a:cxnSpLocks/>
          </p:cNvCxnSpPr>
          <p:nvPr/>
        </p:nvCxnSpPr>
        <p:spPr>
          <a:xfrm>
            <a:off x="5120640" y="1476103"/>
            <a:ext cx="2384064" cy="1649424"/>
          </a:xfrm>
          <a:prstGeom prst="curvedConnector3">
            <a:avLst>
              <a:gd name="adj1" fmla="val 50000"/>
            </a:avLst>
          </a:prstGeom>
          <a:ln w="104775" cap="rnd">
            <a:solidFill>
              <a:srgbClr val="000000"/>
            </a:solidFill>
            <a:round/>
            <a:headEnd w="lg" len="lg"/>
            <a:tailEnd type="triangle" w="med" len="lg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1E4F0293-1682-45F1-9074-836C3FAE3468}"/>
              </a:ext>
            </a:extLst>
          </p:cNvPr>
          <p:cNvSpPr txBox="1"/>
          <p:nvPr/>
        </p:nvSpPr>
        <p:spPr>
          <a:xfrm>
            <a:off x="715705" y="2762978"/>
            <a:ext cx="45227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b="1" dirty="0">
                <a:effectLst/>
                <a:latin typeface="KG Blank Space Solid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CONSENT OBTAINED – MINUTED </a:t>
            </a:r>
            <a:r>
              <a:rPr lang="en-GB" sz="3000" b="1" dirty="0">
                <a:latin typeface="KG Blank Space Solid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AND </a:t>
            </a:r>
            <a:r>
              <a:rPr lang="en-GB" sz="3000" b="1" dirty="0">
                <a:effectLst/>
                <a:latin typeface="KG Blank Space Solid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MINUTES SHARED WITH COMMUNITY</a:t>
            </a:r>
            <a:endParaRPr lang="en-MY" sz="3000" b="1" dirty="0">
              <a:effectLst/>
              <a:latin typeface="KG Blank Space Solid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80647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4FFF00C-EC58-49B1-8E4D-C75E17470F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786" y="14068"/>
            <a:ext cx="4213502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2B1B70F-C888-4AD0-8E49-6771282ED4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4288" y="14068"/>
            <a:ext cx="5485294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A0EC91D-DBCF-4F04-9496-C2767F2D6CAE}"/>
              </a:ext>
            </a:extLst>
          </p:cNvPr>
          <p:cNvSpPr txBox="1"/>
          <p:nvPr/>
        </p:nvSpPr>
        <p:spPr>
          <a:xfrm>
            <a:off x="888652" y="404904"/>
            <a:ext cx="584208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effectLst/>
                <a:latin typeface="KG Blank Space Solid" panose="02000000000000000000" pitchFamily="2" charset="0"/>
                <a:ea typeface="Calibri" panose="020F0502020204030204" pitchFamily="34" charset="0"/>
              </a:rPr>
              <a:t>At this meeting, explain </a:t>
            </a:r>
            <a:r>
              <a:rPr lang="en-GB" sz="2400" dirty="0">
                <a:solidFill>
                  <a:srgbClr val="C00000"/>
                </a:solidFill>
                <a:effectLst/>
                <a:latin typeface="KG Blank Space Solid" panose="02000000000000000000" pitchFamily="2" charset="0"/>
                <a:ea typeface="Calibri" panose="020F0502020204030204" pitchFamily="34" charset="0"/>
              </a:rPr>
              <a:t>‘who, what, why, when and how’</a:t>
            </a:r>
            <a:r>
              <a:rPr lang="en-GB" sz="2400" dirty="0">
                <a:effectLst/>
                <a:latin typeface="KG Blank Space Solid" panose="02000000000000000000" pitchFamily="2" charset="0"/>
                <a:ea typeface="Calibri" panose="020F0502020204030204" pitchFamily="34" charset="0"/>
              </a:rPr>
              <a:t> of the project. </a:t>
            </a:r>
          </a:p>
          <a:p>
            <a:endParaRPr lang="en-GB" sz="2400" dirty="0">
              <a:effectLst/>
              <a:latin typeface="KG Blank Space Solid" panose="02000000000000000000" pitchFamily="2" charset="0"/>
              <a:ea typeface="Calibri" panose="020F0502020204030204" pitchFamily="34" charset="0"/>
            </a:endParaRPr>
          </a:p>
          <a:p>
            <a:r>
              <a:rPr lang="en-GB" sz="2400" dirty="0">
                <a:effectLst/>
                <a:latin typeface="KG Blank Space Solid" panose="02000000000000000000" pitchFamily="2" charset="0"/>
                <a:ea typeface="Calibri" panose="020F0502020204030204" pitchFamily="34" charset="0"/>
              </a:rPr>
              <a:t>Ask community for their internal decision-making processes.</a:t>
            </a:r>
            <a:endParaRPr lang="en-MY" sz="2400" dirty="0">
              <a:latin typeface="KG Blank Space Soli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9086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B9447C1B-0D04-4BCB-9379-B4E1894104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0188" y="0"/>
            <a:ext cx="9698796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A0EC91D-DBCF-4F04-9496-C2767F2D6CAE}"/>
              </a:ext>
            </a:extLst>
          </p:cNvPr>
          <p:cNvSpPr txBox="1"/>
          <p:nvPr/>
        </p:nvSpPr>
        <p:spPr>
          <a:xfrm>
            <a:off x="744161" y="2228671"/>
            <a:ext cx="3605405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latin typeface="KG Blank Space Solid" panose="02000000000000000000" pitchFamily="2" charset="0"/>
                <a:ea typeface="Calibri" panose="020F0502020204030204" pitchFamily="34" charset="0"/>
              </a:rPr>
              <a:t>Community to select their own representatives in their own time and space</a:t>
            </a:r>
            <a:r>
              <a:rPr lang="en-US" sz="3000" dirty="0">
                <a:latin typeface="KG Blank Space Solid" panose="02000000000000000000" pitchFamily="2" charset="0"/>
              </a:rPr>
              <a:t>.</a:t>
            </a:r>
            <a:endParaRPr lang="en-MY" sz="3000" dirty="0">
              <a:latin typeface="KG Blank Space Soli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25584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9447C1B-0D04-4BCB-9379-B4E1894104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49566" y="0"/>
            <a:ext cx="9698796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40B10B7-2EA4-DA90-5D76-3578D2582C2C}"/>
              </a:ext>
            </a:extLst>
          </p:cNvPr>
          <p:cNvSpPr txBox="1"/>
          <p:nvPr/>
        </p:nvSpPr>
        <p:spPr>
          <a:xfrm>
            <a:off x="744161" y="2228671"/>
            <a:ext cx="3605405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latin typeface="KG Blank Space Solid" panose="02000000000000000000" pitchFamily="2" charset="0"/>
                <a:ea typeface="Calibri" panose="020F0502020204030204" pitchFamily="34" charset="0"/>
              </a:rPr>
              <a:t>Community to select their own representatives in their own time and space</a:t>
            </a:r>
            <a:r>
              <a:rPr lang="en-US" sz="3000" dirty="0">
                <a:latin typeface="KG Blank Space Solid" panose="02000000000000000000" pitchFamily="2" charset="0"/>
              </a:rPr>
              <a:t>.</a:t>
            </a:r>
            <a:endParaRPr lang="en-MY" sz="3000" dirty="0">
              <a:latin typeface="KG Blank Space Soli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74040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4FFF00C-EC58-49B1-8E4D-C75E17470F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786" y="0"/>
            <a:ext cx="4213502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A0EC91D-DBCF-4F04-9496-C2767F2D6CAE}"/>
              </a:ext>
            </a:extLst>
          </p:cNvPr>
          <p:cNvSpPr txBox="1"/>
          <p:nvPr/>
        </p:nvSpPr>
        <p:spPr>
          <a:xfrm>
            <a:off x="1050786" y="4900613"/>
            <a:ext cx="482917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latin typeface="KG Blank Space Solid" panose="02000000000000000000" pitchFamily="2" charset="0"/>
                <a:ea typeface="Calibri" panose="020F0502020204030204" pitchFamily="34" charset="0"/>
              </a:rPr>
              <a:t>CONSENT OBTAINED – MINUTED AND MINUTES SHARED WITH COMMUNITY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B1B70F-C888-4AD0-8E49-6771282ED4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4288" y="0"/>
            <a:ext cx="54852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6632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silhouette&#10;&#10;Description automatically generated">
            <a:extLst>
              <a:ext uri="{FF2B5EF4-FFF2-40B4-BE49-F238E27FC236}">
                <a16:creationId xmlns:a16="http://schemas.microsoft.com/office/drawing/2014/main" id="{6ACC3520-0870-4A93-8C5B-8146A3EBD9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229" y="434334"/>
            <a:ext cx="8383541" cy="598933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8CFECCD-B884-4933-9823-32021F1AAB67}"/>
              </a:ext>
            </a:extLst>
          </p:cNvPr>
          <p:cNvSpPr txBox="1"/>
          <p:nvPr/>
        </p:nvSpPr>
        <p:spPr>
          <a:xfrm>
            <a:off x="7746521" y="265057"/>
            <a:ext cx="427870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KG Blank Space Solid" panose="02000000000000000000" pitchFamily="2" charset="0"/>
                <a:ea typeface="Calibri" panose="020F0502020204030204" pitchFamily="34" charset="0"/>
              </a:rPr>
              <a:t>Independent third party to conduct a series of workshops to ensure FPIC conditions are met and understood.</a:t>
            </a:r>
            <a:endParaRPr lang="en-MY" sz="2400" dirty="0">
              <a:latin typeface="KG Blank Space Solid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B0DB96B-D486-47B5-89AD-745E48609168}"/>
              </a:ext>
            </a:extLst>
          </p:cNvPr>
          <p:cNvSpPr txBox="1"/>
          <p:nvPr/>
        </p:nvSpPr>
        <p:spPr>
          <a:xfrm>
            <a:off x="5218996" y="1042528"/>
            <a:ext cx="160813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4400" dirty="0">
                <a:latin typeface="KG Blank Space Solid" panose="02000000000000000000" pitchFamily="2" charset="0"/>
              </a:rPr>
              <a:t>FPIC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A258F96-1103-4CFD-853D-682FC852CAB1}"/>
              </a:ext>
            </a:extLst>
          </p:cNvPr>
          <p:cNvSpPr txBox="1"/>
          <p:nvPr/>
        </p:nvSpPr>
        <p:spPr>
          <a:xfrm>
            <a:off x="4811031" y="1911662"/>
            <a:ext cx="24240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3200" b="1" dirty="0">
                <a:latin typeface="KG Blank Space Solid" panose="02000000000000000000" pitchFamily="2" charset="0"/>
              </a:rPr>
              <a:t>WORKSHOPS</a:t>
            </a:r>
          </a:p>
        </p:txBody>
      </p:sp>
    </p:spTree>
    <p:extLst>
      <p:ext uri="{BB962C8B-B14F-4D97-AF65-F5344CB8AC3E}">
        <p14:creationId xmlns:p14="http://schemas.microsoft.com/office/powerpoint/2010/main" val="32142486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D30E17-6AF1-BF2D-560E-317122FF9C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silhouette&#10;&#10;Description automatically generated">
            <a:extLst>
              <a:ext uri="{FF2B5EF4-FFF2-40B4-BE49-F238E27FC236}">
                <a16:creationId xmlns:a16="http://schemas.microsoft.com/office/drawing/2014/main" id="{D3D69C69-FC5D-5153-5A60-0E88CA6D8C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229" y="434334"/>
            <a:ext cx="8383541" cy="598933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6706CC7-0E2C-3C02-0C84-94FE7D868D87}"/>
              </a:ext>
            </a:extLst>
          </p:cNvPr>
          <p:cNvSpPr txBox="1"/>
          <p:nvPr/>
        </p:nvSpPr>
        <p:spPr>
          <a:xfrm>
            <a:off x="7746521" y="265057"/>
            <a:ext cx="427870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KG Blank Space Solid" panose="02000000000000000000" pitchFamily="2" charset="0"/>
                <a:ea typeface="Calibri" panose="020F0502020204030204" pitchFamily="34" charset="0"/>
              </a:rPr>
              <a:t>These include representativeness; inclusivity; consensus or community systems.</a:t>
            </a:r>
            <a:endParaRPr lang="en-MY" sz="2400" dirty="0">
              <a:latin typeface="KG Blank Space Solid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1105F57-F1E4-E93E-89BB-331BFB4C29D1}"/>
              </a:ext>
            </a:extLst>
          </p:cNvPr>
          <p:cNvSpPr txBox="1"/>
          <p:nvPr/>
        </p:nvSpPr>
        <p:spPr>
          <a:xfrm>
            <a:off x="5218996" y="1042528"/>
            <a:ext cx="160813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4400" dirty="0">
                <a:latin typeface="KG Blank Space Solid" panose="02000000000000000000" pitchFamily="2" charset="0"/>
              </a:rPr>
              <a:t>FPIC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B33F7BE-16F3-4825-D787-1598D3D6B1D4}"/>
              </a:ext>
            </a:extLst>
          </p:cNvPr>
          <p:cNvSpPr txBox="1"/>
          <p:nvPr/>
        </p:nvSpPr>
        <p:spPr>
          <a:xfrm>
            <a:off x="4811031" y="1911662"/>
            <a:ext cx="24240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3200" b="1" dirty="0">
                <a:latin typeface="KG Blank Space Solid" panose="02000000000000000000" pitchFamily="2" charset="0"/>
              </a:rPr>
              <a:t>WORKSHOPS</a:t>
            </a:r>
          </a:p>
        </p:txBody>
      </p:sp>
    </p:spTree>
    <p:extLst>
      <p:ext uri="{BB962C8B-B14F-4D97-AF65-F5344CB8AC3E}">
        <p14:creationId xmlns:p14="http://schemas.microsoft.com/office/powerpoint/2010/main" val="3533998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B9447C1B-0D04-4BCB-9379-B4E1894104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1766" y="-738664"/>
            <a:ext cx="9698796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A0EC91D-DBCF-4F04-9496-C2767F2D6CAE}"/>
              </a:ext>
            </a:extLst>
          </p:cNvPr>
          <p:cNvSpPr txBox="1"/>
          <p:nvPr/>
        </p:nvSpPr>
        <p:spPr>
          <a:xfrm>
            <a:off x="574709" y="2690336"/>
            <a:ext cx="48291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KG Blank Space Solid" panose="02000000000000000000" pitchFamily="2" charset="0"/>
                <a:ea typeface="Calibri" panose="020F0502020204030204" pitchFamily="34" charset="0"/>
              </a:rPr>
              <a:t>Independent third party needs to explain this to communities.</a:t>
            </a:r>
            <a:endParaRPr lang="en-MY" sz="2400" dirty="0">
              <a:latin typeface="KG Blank Space Solid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4C2D1A-F519-446F-8C41-5D92DF6E87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91645" y="3591607"/>
            <a:ext cx="1441255" cy="2444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9293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B9447C1B-0D04-4BCB-9379-B4E1894104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1766" y="-738664"/>
            <a:ext cx="9698796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A0EC91D-DBCF-4F04-9496-C2767F2D6CAE}"/>
              </a:ext>
            </a:extLst>
          </p:cNvPr>
          <p:cNvSpPr txBox="1"/>
          <p:nvPr/>
        </p:nvSpPr>
        <p:spPr>
          <a:xfrm>
            <a:off x="430330" y="2056673"/>
            <a:ext cx="482917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KG Blank Space Solid" panose="02000000000000000000" pitchFamily="2" charset="0"/>
                <a:ea typeface="Calibri" panose="020F0502020204030204" pitchFamily="34" charset="0"/>
              </a:rPr>
              <a:t>Independent third party to empower community. </a:t>
            </a:r>
          </a:p>
          <a:p>
            <a:endParaRPr lang="en-US" sz="2400" dirty="0">
              <a:latin typeface="KG Blank Space Solid" panose="02000000000000000000" pitchFamily="2" charset="0"/>
              <a:ea typeface="Calibri" panose="020F0502020204030204" pitchFamily="34" charset="0"/>
            </a:endParaRPr>
          </a:p>
          <a:p>
            <a:r>
              <a:rPr lang="en-US" sz="2400" dirty="0">
                <a:latin typeface="KG Blank Space Solid" panose="02000000000000000000" pitchFamily="2" charset="0"/>
                <a:ea typeface="Calibri" panose="020F0502020204030204" pitchFamily="34" charset="0"/>
              </a:rPr>
              <a:t>If consent is needed at this point for data collection, it would not be a one-off consent for the Project.</a:t>
            </a:r>
            <a:endParaRPr lang="en-MY" sz="2400" dirty="0">
              <a:latin typeface="KG Blank Space Solid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4C2D1A-F519-446F-8C41-5D92DF6E87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91645" y="3591607"/>
            <a:ext cx="1441255" cy="2444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832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, silhouette&#10;&#10;Description automatically generated">
            <a:extLst>
              <a:ext uri="{FF2B5EF4-FFF2-40B4-BE49-F238E27FC236}">
                <a16:creationId xmlns:a16="http://schemas.microsoft.com/office/drawing/2014/main" id="{9909FDC6-158F-45BC-995D-24E2FB9955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429" y="434334"/>
            <a:ext cx="8383541" cy="598933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F4D1CF2-F8C9-439F-B54A-4FDF915FF42C}"/>
              </a:ext>
            </a:extLst>
          </p:cNvPr>
          <p:cNvSpPr txBox="1"/>
          <p:nvPr/>
        </p:nvSpPr>
        <p:spPr>
          <a:xfrm>
            <a:off x="3951436" y="1300910"/>
            <a:ext cx="160813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4400" dirty="0">
                <a:latin typeface="KG Blank Space Solid" panose="02000000000000000000" pitchFamily="2" charset="0"/>
              </a:rPr>
              <a:t>FPIC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99EF3F8-7265-4033-A077-B6CCB5AD7576}"/>
              </a:ext>
            </a:extLst>
          </p:cNvPr>
          <p:cNvSpPr txBox="1"/>
          <p:nvPr/>
        </p:nvSpPr>
        <p:spPr>
          <a:xfrm>
            <a:off x="6665791" y="359327"/>
            <a:ext cx="4829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latin typeface="KG Blank Space Solid" panose="02000000000000000000" pitchFamily="2" charset="0"/>
                <a:ea typeface="Calibri" panose="020F0502020204030204" pitchFamily="34" charset="0"/>
              </a:rPr>
              <a:t>Training Community on FPIC</a:t>
            </a:r>
            <a:endParaRPr lang="en-MY" sz="2400" dirty="0">
              <a:latin typeface="KG Blank Space Solid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84FCB7-AD31-439D-ACBF-E9A6C31A9C94}"/>
              </a:ext>
            </a:extLst>
          </p:cNvPr>
          <p:cNvSpPr txBox="1"/>
          <p:nvPr/>
        </p:nvSpPr>
        <p:spPr>
          <a:xfrm>
            <a:off x="7324627" y="895999"/>
            <a:ext cx="47103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KG Blank Space Solid" panose="02000000000000000000" pitchFamily="2" charset="0"/>
                <a:ea typeface="Calibri" panose="020F0502020204030204" pitchFamily="34" charset="0"/>
              </a:rPr>
              <a:t>This process is a reiterative process and will need a few rounds for in-depth understanding.</a:t>
            </a:r>
            <a:endParaRPr lang="en-MY" sz="2400" dirty="0">
              <a:latin typeface="KG Blank Space Soli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27242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F4C2D1A-F519-446F-8C41-5D92DF6E87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57894" y="410570"/>
            <a:ext cx="914005" cy="247573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9447C1B-0D04-4BCB-9379-B4E1894104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751" y="1358448"/>
            <a:ext cx="4626296" cy="461598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1652A40-C703-4D25-852A-BE9FE151A44B}"/>
              </a:ext>
            </a:extLst>
          </p:cNvPr>
          <p:cNvSpPr txBox="1"/>
          <p:nvPr/>
        </p:nvSpPr>
        <p:spPr>
          <a:xfrm>
            <a:off x="5288437" y="342266"/>
            <a:ext cx="62896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KG Blank Space Solid" panose="02000000000000000000" pitchFamily="2" charset="0"/>
                <a:ea typeface="Calibri" panose="020F0502020204030204" pitchFamily="34" charset="0"/>
              </a:rPr>
              <a:t>The roles of an independent third party:</a:t>
            </a:r>
            <a:endParaRPr lang="en-MY" sz="2400" dirty="0">
              <a:latin typeface="KG Blank Space Solid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B81403-ECB8-493A-B492-D689D0C3A4BC}"/>
              </a:ext>
            </a:extLst>
          </p:cNvPr>
          <p:cNvSpPr txBox="1"/>
          <p:nvPr/>
        </p:nvSpPr>
        <p:spPr>
          <a:xfrm>
            <a:off x="5618375" y="1269554"/>
            <a:ext cx="59597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KG Blank Space Solid" panose="02000000000000000000" pitchFamily="2" charset="0"/>
              <a:buChar char="»"/>
            </a:pPr>
            <a:r>
              <a:rPr lang="en-US" sz="2400" dirty="0">
                <a:latin typeface="KG Blank Space Solid" panose="02000000000000000000" pitchFamily="2" charset="0"/>
                <a:ea typeface="Calibri" panose="020F0502020204030204" pitchFamily="34" charset="0"/>
              </a:rPr>
              <a:t>Empower community by strengthening </a:t>
            </a:r>
            <a:r>
              <a:rPr lang="en-US" sz="2400" dirty="0" err="1">
                <a:latin typeface="KG Blank Space Solid" panose="02000000000000000000" pitchFamily="2" charset="0"/>
                <a:ea typeface="Calibri" panose="020F0502020204030204" pitchFamily="34" charset="0"/>
              </a:rPr>
              <a:t>organisation</a:t>
            </a:r>
            <a:r>
              <a:rPr lang="en-US" sz="2400" dirty="0">
                <a:latin typeface="KG Blank Space Solid" panose="02000000000000000000" pitchFamily="2" charset="0"/>
                <a:ea typeface="Calibri" panose="020F0502020204030204" pitchFamily="34" charset="0"/>
              </a:rPr>
              <a:t> skills;</a:t>
            </a:r>
            <a:endParaRPr lang="en-MY" sz="2400" dirty="0">
              <a:latin typeface="KG Blank Space Solid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39D36F-45A1-4820-A1AE-D5DA2E2E0DC4}"/>
              </a:ext>
            </a:extLst>
          </p:cNvPr>
          <p:cNvSpPr txBox="1"/>
          <p:nvPr/>
        </p:nvSpPr>
        <p:spPr>
          <a:xfrm>
            <a:off x="5722070" y="2196842"/>
            <a:ext cx="54740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KG Blank Space Solid" panose="02000000000000000000" pitchFamily="2" charset="0"/>
              <a:buChar char="»"/>
            </a:pPr>
            <a:r>
              <a:rPr lang="en-US" sz="2400" dirty="0">
                <a:latin typeface="KG Blank Space Solid" panose="02000000000000000000" pitchFamily="2" charset="0"/>
                <a:ea typeface="Calibri" panose="020F0502020204030204" pitchFamily="34" charset="0"/>
              </a:rPr>
              <a:t>Train community on FPIC processes;</a:t>
            </a:r>
            <a:endParaRPr lang="en-MY" sz="2400" dirty="0">
              <a:latin typeface="KG Blank Space Solid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6FD683C-5900-464E-A53F-B4BD47815584}"/>
              </a:ext>
            </a:extLst>
          </p:cNvPr>
          <p:cNvSpPr txBox="1"/>
          <p:nvPr/>
        </p:nvSpPr>
        <p:spPr>
          <a:xfrm>
            <a:off x="5722070" y="3124130"/>
            <a:ext cx="51783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KG Blank Space Solid" panose="02000000000000000000" pitchFamily="2" charset="0"/>
              <a:buChar char="»"/>
            </a:pPr>
            <a:r>
              <a:rPr lang="en-US" sz="2400" dirty="0">
                <a:latin typeface="KG Blank Space Solid" panose="02000000000000000000" pitchFamily="2" charset="0"/>
                <a:ea typeface="Calibri" panose="020F0502020204030204" pitchFamily="34" charset="0"/>
              </a:rPr>
              <a:t>Conduct a social survey if needed;</a:t>
            </a:r>
            <a:endParaRPr lang="en-MY" sz="2400" dirty="0">
              <a:latin typeface="KG Blank Space Solid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2CD86EA-9B86-4787-AE64-1835C29DFE9C}"/>
              </a:ext>
            </a:extLst>
          </p:cNvPr>
          <p:cNvSpPr txBox="1"/>
          <p:nvPr/>
        </p:nvSpPr>
        <p:spPr>
          <a:xfrm>
            <a:off x="5722071" y="4051418"/>
            <a:ext cx="55586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KG Blank Space Solid" panose="02000000000000000000" pitchFamily="2" charset="0"/>
              <a:buChar char="»"/>
            </a:pPr>
            <a:r>
              <a:rPr lang="en-US" sz="2400" dirty="0">
                <a:latin typeface="KG Blank Space Solid" panose="02000000000000000000" pitchFamily="2" charset="0"/>
                <a:ea typeface="Calibri" panose="020F0502020204030204" pitchFamily="34" charset="0"/>
              </a:rPr>
              <a:t>Codify the internal decision process using FPIC international standards;</a:t>
            </a:r>
            <a:endParaRPr lang="en-MY" sz="2400" dirty="0">
              <a:latin typeface="KG Blank Space Solid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2EAB5E4-33CA-4202-AE11-1EE64B2AF69A}"/>
              </a:ext>
            </a:extLst>
          </p:cNvPr>
          <p:cNvSpPr txBox="1"/>
          <p:nvPr/>
        </p:nvSpPr>
        <p:spPr>
          <a:xfrm>
            <a:off x="5722070" y="5348038"/>
            <a:ext cx="54740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KG Blank Space Solid" panose="02000000000000000000" pitchFamily="2" charset="0"/>
              <a:buChar char="»"/>
            </a:pPr>
            <a:r>
              <a:rPr lang="en-US" sz="2400" dirty="0">
                <a:latin typeface="KG Blank Space Solid" panose="02000000000000000000" pitchFamily="2" charset="0"/>
                <a:ea typeface="Calibri" panose="020F0502020204030204" pitchFamily="34" charset="0"/>
              </a:rPr>
              <a:t>Workshop reports for documentation purposes.</a:t>
            </a:r>
            <a:endParaRPr lang="en-MY" sz="2400" dirty="0">
              <a:latin typeface="KG Blank Space Soli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91262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clipart&#10;&#10;Description automatically generated">
            <a:extLst>
              <a:ext uri="{FF2B5EF4-FFF2-40B4-BE49-F238E27FC236}">
                <a16:creationId xmlns:a16="http://schemas.microsoft.com/office/drawing/2014/main" id="{80AC4140-BC77-490C-BB1E-0DA6C0EE89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7657" y="2547268"/>
            <a:ext cx="1366077" cy="329473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2C481F1-EB92-49EF-B7A8-4E9532E847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619148" y="2498313"/>
            <a:ext cx="1682799" cy="336787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2AC3D2EC-11E0-4830-A296-C6B403DFD71B}"/>
              </a:ext>
            </a:extLst>
          </p:cNvPr>
          <p:cNvSpPr txBox="1"/>
          <p:nvPr/>
        </p:nvSpPr>
        <p:spPr>
          <a:xfrm>
            <a:off x="836626" y="848051"/>
            <a:ext cx="84846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latin typeface="KG Blank Space Solid" panose="02000000000000000000" pitchFamily="2" charset="0"/>
                <a:ea typeface="Calibri" panose="020F0502020204030204" pitchFamily="34" charset="0"/>
              </a:rPr>
              <a:t>Request for a social survey/studies/research.</a:t>
            </a:r>
            <a:endParaRPr lang="en-MY" sz="3000" dirty="0">
              <a:latin typeface="KG Blank Space Soli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28009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2C481F1-EB92-49EF-B7A8-4E9532E847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5376" y="2856736"/>
            <a:ext cx="1217770" cy="243719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2AC3D2EC-11E0-4830-A296-C6B403DFD71B}"/>
              </a:ext>
            </a:extLst>
          </p:cNvPr>
          <p:cNvSpPr txBox="1"/>
          <p:nvPr/>
        </p:nvSpPr>
        <p:spPr>
          <a:xfrm>
            <a:off x="845957" y="745415"/>
            <a:ext cx="549828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KG Blank Space Solid" panose="02000000000000000000" pitchFamily="2" charset="0"/>
                <a:ea typeface="Calibri" panose="020F0502020204030204" pitchFamily="34" charset="0"/>
              </a:rPr>
              <a:t>Once they have consented to a social survey/study/research, understand that this is not consent for FPIC.</a:t>
            </a:r>
            <a:endParaRPr lang="en-MY" sz="2400" dirty="0">
              <a:latin typeface="KG Blank Space Solid" panose="02000000000000000000" pitchFamily="2" charset="0"/>
            </a:endParaRPr>
          </a:p>
        </p:txBody>
      </p:sp>
      <p:pic>
        <p:nvPicPr>
          <p:cNvPr id="3" name="Picture 2" descr="A picture containing vector graphics&#10;&#10;Description automatically generated">
            <a:extLst>
              <a:ext uri="{FF2B5EF4-FFF2-40B4-BE49-F238E27FC236}">
                <a16:creationId xmlns:a16="http://schemas.microsoft.com/office/drawing/2014/main" id="{94EF8DF6-58D0-4866-B278-2ED06EA8C3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5369" y="2014538"/>
            <a:ext cx="2654977" cy="3846346"/>
          </a:xfrm>
          <a:prstGeom prst="rect">
            <a:avLst/>
          </a:prstGeom>
        </p:spPr>
      </p:pic>
      <p:pic>
        <p:nvPicPr>
          <p:cNvPr id="2" name="Picture 1" descr="Icon&#10;&#10;Description automatically generated">
            <a:extLst>
              <a:ext uri="{FF2B5EF4-FFF2-40B4-BE49-F238E27FC236}">
                <a16:creationId xmlns:a16="http://schemas.microsoft.com/office/drawing/2014/main" id="{C3E19715-47F0-D152-8DC4-B3E93D0E7F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8850" y="-2289640"/>
            <a:ext cx="798103" cy="2161798"/>
          </a:xfrm>
          <a:prstGeom prst="rect">
            <a:avLst/>
          </a:prstGeom>
        </p:spPr>
      </p:pic>
      <p:pic>
        <p:nvPicPr>
          <p:cNvPr id="4" name="Picture 3" descr="A picture containing clipart&#10;&#10;Description automatically generated">
            <a:extLst>
              <a:ext uri="{FF2B5EF4-FFF2-40B4-BE49-F238E27FC236}">
                <a16:creationId xmlns:a16="http://schemas.microsoft.com/office/drawing/2014/main" id="{A74E1019-B8BA-709F-EF7A-919D45B4C9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90740" y="6958484"/>
            <a:ext cx="1010520" cy="2389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3199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2C481F1-EB92-49EF-B7A8-4E9532E847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5376" y="2856736"/>
            <a:ext cx="1217770" cy="2437190"/>
          </a:xfrm>
          <a:prstGeom prst="rect">
            <a:avLst/>
          </a:prstGeom>
        </p:spPr>
      </p:pic>
      <p:pic>
        <p:nvPicPr>
          <p:cNvPr id="6" name="Picture 5" descr="A picture containing clipart&#10;&#10;Description automatically generated">
            <a:extLst>
              <a:ext uri="{FF2B5EF4-FFF2-40B4-BE49-F238E27FC236}">
                <a16:creationId xmlns:a16="http://schemas.microsoft.com/office/drawing/2014/main" id="{1B542AC0-F7EF-469C-805C-FA2F6F8196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490278" y="2751499"/>
            <a:ext cx="1010520" cy="2437191"/>
          </a:xfrm>
          <a:prstGeom prst="rect">
            <a:avLst/>
          </a:prstGeom>
        </p:spPr>
      </p:pic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0401B22B-E10D-4814-B699-8F894E15DF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8608" y="2048101"/>
            <a:ext cx="798103" cy="216179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E387BB2-816B-4B7A-B3F2-E7128693DA9F}"/>
              </a:ext>
            </a:extLst>
          </p:cNvPr>
          <p:cNvSpPr txBox="1"/>
          <p:nvPr/>
        </p:nvSpPr>
        <p:spPr>
          <a:xfrm>
            <a:off x="6165131" y="1000762"/>
            <a:ext cx="556525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KG Blank Space Solid" panose="02000000000000000000" pitchFamily="2" charset="0"/>
                <a:ea typeface="Calibri" panose="020F0502020204030204" pitchFamily="34" charset="0"/>
              </a:rPr>
              <a:t>Once they have consented to a social survey/study/research, understand that this is not consent for FPIC.</a:t>
            </a:r>
            <a:endParaRPr lang="en-MY" sz="2400" dirty="0">
              <a:latin typeface="KG Blank Space Solid" panose="02000000000000000000" pitchFamily="2" charset="0"/>
            </a:endParaRPr>
          </a:p>
        </p:txBody>
      </p:sp>
      <p:pic>
        <p:nvPicPr>
          <p:cNvPr id="2" name="Picture 1" descr="A picture containing vector graphics&#10;&#10;Description automatically generated">
            <a:extLst>
              <a:ext uri="{FF2B5EF4-FFF2-40B4-BE49-F238E27FC236}">
                <a16:creationId xmlns:a16="http://schemas.microsoft.com/office/drawing/2014/main" id="{E4C3CC71-1A06-7EFC-CF49-3E052A5AA8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3386" y="2048101"/>
            <a:ext cx="2654977" cy="3846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7860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white photo of a person wearing a suit and tie&#10;&#10;Description automatically generated with low confidence">
            <a:extLst>
              <a:ext uri="{FF2B5EF4-FFF2-40B4-BE49-F238E27FC236}">
                <a16:creationId xmlns:a16="http://schemas.microsoft.com/office/drawing/2014/main" id="{65D504FB-3701-4AC2-92A7-C17ED6655A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075" y="2035727"/>
            <a:ext cx="826073" cy="217417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2C481F1-EB92-49EF-B7A8-4E9532E847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5376" y="2856736"/>
            <a:ext cx="1217770" cy="243719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2AC3D2EC-11E0-4830-A296-C6B403DFD71B}"/>
              </a:ext>
            </a:extLst>
          </p:cNvPr>
          <p:cNvSpPr txBox="1"/>
          <p:nvPr/>
        </p:nvSpPr>
        <p:spPr>
          <a:xfrm>
            <a:off x="7059886" y="1250897"/>
            <a:ext cx="48291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KG Blank Space Solid" panose="02000000000000000000" pitchFamily="2" charset="0"/>
                <a:ea typeface="Calibri" panose="020F0502020204030204" pitchFamily="34" charset="0"/>
              </a:rPr>
              <a:t>May need to engage with State, do not rely on EIAs or other studies that have been conducted as it may not have been conducted properly.</a:t>
            </a:r>
            <a:endParaRPr lang="en-MY" sz="2400" dirty="0">
              <a:latin typeface="KG Blank Space Solid" panose="02000000000000000000" pitchFamily="2" charset="0"/>
            </a:endParaRPr>
          </a:p>
        </p:txBody>
      </p:sp>
      <p:pic>
        <p:nvPicPr>
          <p:cNvPr id="6" name="Picture 5" descr="A picture containing clipart&#10;&#10;Description automatically generated">
            <a:extLst>
              <a:ext uri="{FF2B5EF4-FFF2-40B4-BE49-F238E27FC236}">
                <a16:creationId xmlns:a16="http://schemas.microsoft.com/office/drawing/2014/main" id="{1B542AC0-F7EF-469C-805C-FA2F6F8196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490278" y="2751499"/>
            <a:ext cx="1010520" cy="2437191"/>
          </a:xfrm>
          <a:prstGeom prst="rect">
            <a:avLst/>
          </a:prstGeom>
        </p:spPr>
      </p:pic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0401B22B-E10D-4814-B699-8F894E15DF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8608" y="2048101"/>
            <a:ext cx="798103" cy="216179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30227F9-DD11-4A42-95CA-4AFF5A7A72B9}"/>
              </a:ext>
            </a:extLst>
          </p:cNvPr>
          <p:cNvSpPr txBox="1"/>
          <p:nvPr/>
        </p:nvSpPr>
        <p:spPr>
          <a:xfrm>
            <a:off x="7059886" y="3699871"/>
            <a:ext cx="45227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effectLst/>
                <a:latin typeface="KG Blank Space Solid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CONSENT OBTAINED – MINUTED </a:t>
            </a:r>
            <a:r>
              <a:rPr lang="en-GB" sz="2800" b="1" dirty="0">
                <a:latin typeface="KG Blank Space Solid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en-GB" sz="2800" b="1" dirty="0">
                <a:effectLst/>
                <a:latin typeface="KG Blank Space Solid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MINUTES SHARED WITH COMMUNITY</a:t>
            </a:r>
            <a:endParaRPr lang="en-MY" sz="2800" b="1" dirty="0">
              <a:effectLst/>
              <a:latin typeface="KG Blank Space Solid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94261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iagram&#10;&#10;Description automatically generated">
            <a:extLst>
              <a:ext uri="{FF2B5EF4-FFF2-40B4-BE49-F238E27FC236}">
                <a16:creationId xmlns:a16="http://schemas.microsoft.com/office/drawing/2014/main" id="{BB1C4449-E37B-4680-A8DB-14151B58AC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060" y="1633459"/>
            <a:ext cx="7581915" cy="404165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C0658FB-FDB0-43BF-8452-B8444916E88D}"/>
              </a:ext>
            </a:extLst>
          </p:cNvPr>
          <p:cNvSpPr txBox="1"/>
          <p:nvPr/>
        </p:nvSpPr>
        <p:spPr>
          <a:xfrm>
            <a:off x="8022210" y="398055"/>
            <a:ext cx="405160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KG Blank Space Solid" panose="02000000000000000000" pitchFamily="2" charset="0"/>
                <a:ea typeface="Calibri" panose="020F0502020204030204" pitchFamily="34" charset="0"/>
              </a:rPr>
              <a:t>Surveys/studies to be conducted preferably by an ethical research independent third party and </a:t>
            </a:r>
            <a:r>
              <a:rPr lang="en-US" sz="2400" dirty="0" err="1">
                <a:latin typeface="KG Blank Space Solid" panose="02000000000000000000" pitchFamily="2" charset="0"/>
                <a:ea typeface="Calibri" panose="020F0502020204030204" pitchFamily="34" charset="0"/>
              </a:rPr>
              <a:t>analysed</a:t>
            </a:r>
            <a:r>
              <a:rPr lang="en-US" sz="2400" dirty="0">
                <a:latin typeface="KG Blank Space Solid" panose="02000000000000000000" pitchFamily="2" charset="0"/>
                <a:ea typeface="Calibri" panose="020F0502020204030204" pitchFamily="34" charset="0"/>
              </a:rPr>
              <a:t>.</a:t>
            </a:r>
            <a:endParaRPr lang="en-MY" sz="2400" dirty="0">
              <a:latin typeface="KG Blank Space Soli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61854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iagram&#10;&#10;Description automatically generated">
            <a:extLst>
              <a:ext uri="{FF2B5EF4-FFF2-40B4-BE49-F238E27FC236}">
                <a16:creationId xmlns:a16="http://schemas.microsoft.com/office/drawing/2014/main" id="{BB1C4449-E37B-4680-A8DB-14151B58AC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060" y="1633459"/>
            <a:ext cx="7581915" cy="404165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C0658FB-FDB0-43BF-8452-B8444916E88D}"/>
              </a:ext>
            </a:extLst>
          </p:cNvPr>
          <p:cNvSpPr txBox="1"/>
          <p:nvPr/>
        </p:nvSpPr>
        <p:spPr>
          <a:xfrm>
            <a:off x="8706254" y="383563"/>
            <a:ext cx="326492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KG Blank Space Solid" panose="02000000000000000000" pitchFamily="2" charset="0"/>
                <a:ea typeface="Calibri" panose="020F0502020204030204" pitchFamily="34" charset="0"/>
              </a:rPr>
              <a:t>To ensure confidentiality and anonymity, personal information of the survey would not be shared with the company.</a:t>
            </a:r>
            <a:endParaRPr lang="en-MY" sz="2400" dirty="0">
              <a:latin typeface="KG Blank Space Soli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34565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3395C8E-D9EC-4738-839C-2F62AEA77F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01518" y="0"/>
            <a:ext cx="5231464" cy="6858000"/>
          </a:xfrm>
          <a:prstGeom prst="rect">
            <a:avLst/>
          </a:prstGeom>
        </p:spPr>
      </p:pic>
      <p:pic>
        <p:nvPicPr>
          <p:cNvPr id="11" name="Picture 10" descr="A black and white photo of a person wearing a suit and tie&#10;&#10;Description automatically generated with low confidence">
            <a:extLst>
              <a:ext uri="{FF2B5EF4-FFF2-40B4-BE49-F238E27FC236}">
                <a16:creationId xmlns:a16="http://schemas.microsoft.com/office/drawing/2014/main" id="{6FC9D0B6-2FEB-48CB-94DC-08474B7EC0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43" y="4136878"/>
            <a:ext cx="913550" cy="240440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C0658FB-FDB0-43BF-8452-B8444916E88D}"/>
              </a:ext>
            </a:extLst>
          </p:cNvPr>
          <p:cNvSpPr txBox="1"/>
          <p:nvPr/>
        </p:nvSpPr>
        <p:spPr>
          <a:xfrm>
            <a:off x="795890" y="755037"/>
            <a:ext cx="48291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KG Blank Space Solid" panose="02000000000000000000" pitchFamily="2" charset="0"/>
                <a:ea typeface="Calibri" panose="020F0502020204030204" pitchFamily="34" charset="0"/>
              </a:rPr>
              <a:t>Analysis of data to be shared with community, to local authority and other agencies (if applicable). </a:t>
            </a:r>
            <a:endParaRPr lang="en-MY" sz="2400" dirty="0">
              <a:latin typeface="KG Blank Space Solid" panose="02000000000000000000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978DF6F-2DA8-4825-BA10-73ABFC06A8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7976" y="2679870"/>
            <a:ext cx="1453988" cy="246635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CEB87CA-F562-40BF-825B-47BEAD765C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0057" y="2679870"/>
            <a:ext cx="1232345" cy="2466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3560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silhouette&#10;&#10;Description automatically generated">
            <a:extLst>
              <a:ext uri="{FF2B5EF4-FFF2-40B4-BE49-F238E27FC236}">
                <a16:creationId xmlns:a16="http://schemas.microsoft.com/office/drawing/2014/main" id="{FA43EEA3-C016-4051-9180-7265A76AA1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8457" y="868668"/>
            <a:ext cx="8383541" cy="598933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CA40998-2391-45FA-B67F-3A454720DFDD}"/>
              </a:ext>
            </a:extLst>
          </p:cNvPr>
          <p:cNvSpPr txBox="1"/>
          <p:nvPr/>
        </p:nvSpPr>
        <p:spPr>
          <a:xfrm>
            <a:off x="249740" y="1878993"/>
            <a:ext cx="343585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KG Blank Space Solid" panose="02000000000000000000" pitchFamily="2" charset="0"/>
                <a:ea typeface="Calibri" panose="020F0502020204030204" pitchFamily="34" charset="0"/>
              </a:rPr>
              <a:t>Series of workshops/meetings will be needed depending on communities’ awareness of social HCVs, NCR and international standards that need to be observed. </a:t>
            </a:r>
            <a:endParaRPr lang="en-MY" sz="2400" dirty="0">
              <a:latin typeface="KG Blank Space Solid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BB4E4F-18A4-4554-8A26-59B57FE56134}"/>
              </a:ext>
            </a:extLst>
          </p:cNvPr>
          <p:cNvSpPr txBox="1"/>
          <p:nvPr/>
        </p:nvSpPr>
        <p:spPr>
          <a:xfrm>
            <a:off x="7110394" y="1296352"/>
            <a:ext cx="17796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KG Blank Space Solid" panose="02000000000000000000" pitchFamily="2" charset="0"/>
                <a:ea typeface="Calibri" panose="020F0502020204030204" pitchFamily="34" charset="0"/>
              </a:rPr>
              <a:t>HCV</a:t>
            </a:r>
          </a:p>
          <a:p>
            <a:pPr algn="ctr"/>
            <a:r>
              <a:rPr lang="en-US" sz="3200" dirty="0">
                <a:latin typeface="KG Blank Space Solid" panose="02000000000000000000" pitchFamily="2" charset="0"/>
              </a:rPr>
              <a:t>NCR</a:t>
            </a:r>
          </a:p>
          <a:p>
            <a:pPr algn="ctr"/>
            <a:r>
              <a:rPr lang="en-US" sz="3200" dirty="0">
                <a:latin typeface="KG Blank Space Solid" panose="02000000000000000000" pitchFamily="2" charset="0"/>
              </a:rPr>
              <a:t>Others</a:t>
            </a:r>
            <a:endParaRPr lang="en-MY" sz="3200" dirty="0">
              <a:latin typeface="KG Blank Space Soli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945484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09FB1D4-216A-447A-9611-9CECCD4011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34343" y="3010337"/>
            <a:ext cx="1294753" cy="3847664"/>
          </a:xfrm>
          <a:prstGeom prst="rect">
            <a:avLst/>
          </a:prstGeom>
        </p:spPr>
      </p:pic>
      <p:pic>
        <p:nvPicPr>
          <p:cNvPr id="3" name="Picture 2" descr="A picture containing text, silhouette&#10;&#10;Description automatically generated">
            <a:extLst>
              <a:ext uri="{FF2B5EF4-FFF2-40B4-BE49-F238E27FC236}">
                <a16:creationId xmlns:a16="http://schemas.microsoft.com/office/drawing/2014/main" id="{FA43EEA3-C016-4051-9180-7265A76AA1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7914" y="868668"/>
            <a:ext cx="8383541" cy="598933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CA40998-2391-45FA-B67F-3A454720DFDD}"/>
              </a:ext>
            </a:extLst>
          </p:cNvPr>
          <p:cNvSpPr txBox="1"/>
          <p:nvPr/>
        </p:nvSpPr>
        <p:spPr>
          <a:xfrm>
            <a:off x="122990" y="150475"/>
            <a:ext cx="391745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KG Blank Space Solid" panose="02000000000000000000" pitchFamily="2" charset="0"/>
                <a:ea typeface="Calibri" panose="020F0502020204030204" pitchFamily="34" charset="0"/>
              </a:rPr>
              <a:t>Depending on the type of engagement selected, the level of community (i.e. not conflicted, low conflicted, highly conflicted) and the types of process that may be needed, Company Y should step in as observers.</a:t>
            </a:r>
            <a:endParaRPr lang="en-MY" sz="2000" dirty="0">
              <a:latin typeface="KG Blank Space Solid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BB4E4F-18A4-4554-8A26-59B57FE56134}"/>
              </a:ext>
            </a:extLst>
          </p:cNvPr>
          <p:cNvSpPr txBox="1"/>
          <p:nvPr/>
        </p:nvSpPr>
        <p:spPr>
          <a:xfrm>
            <a:off x="7129849" y="1581636"/>
            <a:ext cx="177966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KG Blank Space Solid" panose="02000000000000000000" pitchFamily="2" charset="0"/>
              </a:rPr>
              <a:t>NCR and Rights</a:t>
            </a:r>
          </a:p>
        </p:txBody>
      </p:sp>
    </p:spTree>
    <p:extLst>
      <p:ext uri="{BB962C8B-B14F-4D97-AF65-F5344CB8AC3E}">
        <p14:creationId xmlns:p14="http://schemas.microsoft.com/office/powerpoint/2010/main" val="11518304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DDB8E7E-6857-4665-AD42-080A091DDD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18588" y="0"/>
            <a:ext cx="6573412" cy="685437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0130661-D35F-4532-8D88-15CEA094DF79}"/>
              </a:ext>
            </a:extLst>
          </p:cNvPr>
          <p:cNvSpPr txBox="1"/>
          <p:nvPr/>
        </p:nvSpPr>
        <p:spPr>
          <a:xfrm>
            <a:off x="550241" y="1570914"/>
            <a:ext cx="487084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KG Blank Space Solid" panose="02000000000000000000" pitchFamily="2" charset="0"/>
                <a:ea typeface="Calibri" panose="020F0502020204030204" pitchFamily="34" charset="0"/>
              </a:rPr>
              <a:t>During these workshops, community will start creating the community basemap, PGIS/3D. This may take up to a week or more. </a:t>
            </a:r>
          </a:p>
          <a:p>
            <a:endParaRPr lang="en-US" sz="2400" dirty="0">
              <a:latin typeface="KG Blank Space Solid" panose="02000000000000000000" pitchFamily="2" charset="0"/>
              <a:ea typeface="Calibri" panose="020F0502020204030204" pitchFamily="34" charset="0"/>
            </a:endParaRPr>
          </a:p>
          <a:p>
            <a:r>
              <a:rPr lang="en-US" sz="2400" dirty="0">
                <a:latin typeface="KG Blank Space Solid" panose="02000000000000000000" pitchFamily="2" charset="0"/>
                <a:ea typeface="Calibri" panose="020F0502020204030204" pitchFamily="34" charset="0"/>
              </a:rPr>
              <a:t>The 2D Map on the other hand  could take a whole month or up to 6 months depending on the terrain, size of area and type of community.</a:t>
            </a:r>
            <a:endParaRPr lang="en-MY" sz="2400" dirty="0">
              <a:latin typeface="KG Blank Space Soli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25774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DDB8E7E-6857-4665-AD42-080A091DDD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18588" y="0"/>
            <a:ext cx="6573412" cy="685437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0130661-D35F-4532-8D88-15CEA094DF79}"/>
              </a:ext>
            </a:extLst>
          </p:cNvPr>
          <p:cNvSpPr txBox="1"/>
          <p:nvPr/>
        </p:nvSpPr>
        <p:spPr>
          <a:xfrm>
            <a:off x="634218" y="2056106"/>
            <a:ext cx="46002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KG Blank Space Solid" panose="02000000000000000000" pitchFamily="2" charset="0"/>
                <a:ea typeface="Calibri" panose="020F0502020204030204" pitchFamily="34" charset="0"/>
              </a:rPr>
              <a:t>The mapping processes may take a few rounds of reiteration and will need </a:t>
            </a:r>
            <a:r>
              <a:rPr lang="en-US" sz="2400" dirty="0" err="1">
                <a:latin typeface="KG Blank Space Solid" panose="02000000000000000000" pitchFamily="2" charset="0"/>
                <a:ea typeface="Calibri" panose="020F0502020204030204" pitchFamily="34" charset="0"/>
              </a:rPr>
              <a:t>socialisation</a:t>
            </a:r>
            <a:r>
              <a:rPr lang="en-US" sz="2400" dirty="0">
                <a:latin typeface="KG Blank Space Solid" panose="02000000000000000000" pitchFamily="2" charset="0"/>
                <a:ea typeface="Calibri" panose="020F0502020204030204" pitchFamily="34" charset="0"/>
              </a:rPr>
              <a:t> with wider community and neighbouring villages for consensus building.</a:t>
            </a:r>
            <a:endParaRPr lang="en-MY" sz="2400" dirty="0">
              <a:latin typeface="KG Blank Space Soli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57839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silhouette&#10;&#10;Description automatically generated">
            <a:extLst>
              <a:ext uri="{FF2B5EF4-FFF2-40B4-BE49-F238E27FC236}">
                <a16:creationId xmlns:a16="http://schemas.microsoft.com/office/drawing/2014/main" id="{FA43EEA3-C016-4051-9180-7265A76AA1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8459" y="868668"/>
            <a:ext cx="8383541" cy="598933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CA40998-2391-45FA-B67F-3A454720DFDD}"/>
              </a:ext>
            </a:extLst>
          </p:cNvPr>
          <p:cNvSpPr txBox="1"/>
          <p:nvPr/>
        </p:nvSpPr>
        <p:spPr>
          <a:xfrm>
            <a:off x="413600" y="868668"/>
            <a:ext cx="320824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KG Blank Space Solid" panose="02000000000000000000" pitchFamily="2" charset="0"/>
                <a:ea typeface="Calibri" panose="020F0502020204030204" pitchFamily="34" charset="0"/>
              </a:rPr>
              <a:t>Independent third party to conduct follow-up workshops, especially on their rights to land or user rights or NCR.</a:t>
            </a:r>
            <a:endParaRPr lang="en-MY" sz="2400" dirty="0">
              <a:latin typeface="KG Blank Space Solid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BB4E4F-18A4-4554-8A26-59B57FE56134}"/>
              </a:ext>
            </a:extLst>
          </p:cNvPr>
          <p:cNvSpPr txBox="1"/>
          <p:nvPr/>
        </p:nvSpPr>
        <p:spPr>
          <a:xfrm>
            <a:off x="6459815" y="1245755"/>
            <a:ext cx="30808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KG Blank Space Solid" panose="02000000000000000000" pitchFamily="2" charset="0"/>
                <a:ea typeface="Calibri" panose="020F0502020204030204" pitchFamily="34" charset="0"/>
              </a:rPr>
              <a:t>Rights </a:t>
            </a:r>
          </a:p>
          <a:p>
            <a:pPr algn="ctr"/>
            <a:r>
              <a:rPr lang="en-US" sz="3600" dirty="0">
                <a:latin typeface="KG Blank Space Solid" panose="02000000000000000000" pitchFamily="2" charset="0"/>
                <a:ea typeface="Calibri" panose="020F0502020204030204" pitchFamily="34" charset="0"/>
              </a:rPr>
              <a:t>as a Community</a:t>
            </a:r>
            <a:endParaRPr lang="en-MY" sz="3600" dirty="0">
              <a:latin typeface="KG Blank Space Soli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09211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ap&#10;&#10;Description automatically generated">
            <a:extLst>
              <a:ext uri="{FF2B5EF4-FFF2-40B4-BE49-F238E27FC236}">
                <a16:creationId xmlns:a16="http://schemas.microsoft.com/office/drawing/2014/main" id="{EC819DA4-B4CC-4ABD-B31A-4C948BF4E9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57400"/>
            <a:ext cx="8344980" cy="4800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5FC075D-533C-426A-A4D0-014423953FA6}"/>
              </a:ext>
            </a:extLst>
          </p:cNvPr>
          <p:cNvSpPr txBox="1"/>
          <p:nvPr/>
        </p:nvSpPr>
        <p:spPr>
          <a:xfrm>
            <a:off x="8550253" y="542264"/>
            <a:ext cx="354571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KG Blank Space Solid" panose="02000000000000000000" pitchFamily="2" charset="0"/>
                <a:ea typeface="Calibri" panose="020F0502020204030204" pitchFamily="34" charset="0"/>
              </a:rPr>
              <a:t>Participatory mapping process – Company not included at this point.</a:t>
            </a:r>
          </a:p>
          <a:p>
            <a:endParaRPr lang="en-US" sz="2400" dirty="0">
              <a:latin typeface="KG Blank Space Solid" panose="02000000000000000000" pitchFamily="2" charset="0"/>
              <a:ea typeface="Calibri" panose="020F0502020204030204" pitchFamily="34" charset="0"/>
            </a:endParaRPr>
          </a:p>
          <a:p>
            <a:r>
              <a:rPr lang="en-US" sz="2400" dirty="0">
                <a:latin typeface="KG Blank Space Solid" panose="02000000000000000000" pitchFamily="2" charset="0"/>
                <a:ea typeface="Calibri" panose="020F0502020204030204" pitchFamily="34" charset="0"/>
              </a:rPr>
              <a:t>3D Mapping – To help the community put on paper what they need to do to ensure transparency and avoid opportunistic traits on land/resources.</a:t>
            </a:r>
            <a:endParaRPr lang="en-MY" sz="2400" dirty="0">
              <a:latin typeface="KG Blank Space Soli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611289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ap&#10;&#10;Description automatically generated">
            <a:extLst>
              <a:ext uri="{FF2B5EF4-FFF2-40B4-BE49-F238E27FC236}">
                <a16:creationId xmlns:a16="http://schemas.microsoft.com/office/drawing/2014/main" id="{EC819DA4-B4CC-4ABD-B31A-4C948BF4E9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57400"/>
            <a:ext cx="8344980" cy="4800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5FC075D-533C-426A-A4D0-014423953FA6}"/>
              </a:ext>
            </a:extLst>
          </p:cNvPr>
          <p:cNvSpPr txBox="1"/>
          <p:nvPr/>
        </p:nvSpPr>
        <p:spPr>
          <a:xfrm>
            <a:off x="8223682" y="588917"/>
            <a:ext cx="384702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KG Blank Space Solid" panose="02000000000000000000" pitchFamily="2" charset="0"/>
                <a:ea typeface="Calibri" panose="020F0502020204030204" pitchFamily="34" charset="0"/>
              </a:rPr>
              <a:t>This exercise must be done by the community as a whole and would require the elders to be there to ensure that the traditional boundaries are identified and demarcated.</a:t>
            </a:r>
            <a:endParaRPr lang="en-MY" sz="2400" dirty="0">
              <a:latin typeface="KG Blank Space Soli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4767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ap&#10;&#10;Description automatically generated">
            <a:extLst>
              <a:ext uri="{FF2B5EF4-FFF2-40B4-BE49-F238E27FC236}">
                <a16:creationId xmlns:a16="http://schemas.microsoft.com/office/drawing/2014/main" id="{EC819DA4-B4CC-4ABD-B31A-4C948BF4E9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57400"/>
            <a:ext cx="8344980" cy="4800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5FC075D-533C-426A-A4D0-014423953FA6}"/>
              </a:ext>
            </a:extLst>
          </p:cNvPr>
          <p:cNvSpPr txBox="1"/>
          <p:nvPr/>
        </p:nvSpPr>
        <p:spPr>
          <a:xfrm>
            <a:off x="8344980" y="840843"/>
            <a:ext cx="35457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KG Blank Space Solid" panose="02000000000000000000" pitchFamily="2" charset="0"/>
                <a:ea typeface="Calibri" panose="020F0502020204030204" pitchFamily="34" charset="0"/>
              </a:rPr>
              <a:t>HCV 4, 5 and 6 will be part of this process.</a:t>
            </a:r>
            <a:endParaRPr lang="en-MY" sz="2400" dirty="0">
              <a:latin typeface="KG Blank Space Soli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51131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ap&#10;&#10;Description automatically generated">
            <a:extLst>
              <a:ext uri="{FF2B5EF4-FFF2-40B4-BE49-F238E27FC236}">
                <a16:creationId xmlns:a16="http://schemas.microsoft.com/office/drawing/2014/main" id="{EC819DA4-B4CC-4ABD-B31A-4C948BF4E9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57400"/>
            <a:ext cx="8344980" cy="4800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5FC075D-533C-426A-A4D0-014423953FA6}"/>
              </a:ext>
            </a:extLst>
          </p:cNvPr>
          <p:cNvSpPr txBox="1"/>
          <p:nvPr/>
        </p:nvSpPr>
        <p:spPr>
          <a:xfrm>
            <a:off x="8149037" y="763765"/>
            <a:ext cx="38470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KG Blank Space Solid" panose="02000000000000000000" pitchFamily="2" charset="0"/>
                <a:ea typeface="Calibri" panose="020F0502020204030204" pitchFamily="34" charset="0"/>
              </a:rPr>
              <a:t>This will take time and a few rounds of reiteration to be fine tuned.</a:t>
            </a:r>
            <a:endParaRPr lang="en-MY" sz="2400" dirty="0">
              <a:latin typeface="KG Blank Space Soli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28872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817E0B5-F70A-440F-81A0-DDCE3350FA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10535477" y="2830645"/>
            <a:ext cx="1355219" cy="4027355"/>
          </a:xfrm>
          <a:prstGeom prst="rect">
            <a:avLst/>
          </a:prstGeom>
        </p:spPr>
      </p:pic>
      <p:pic>
        <p:nvPicPr>
          <p:cNvPr id="5" name="Picture 4" descr="Map&#10;&#10;Description automatically generated">
            <a:extLst>
              <a:ext uri="{FF2B5EF4-FFF2-40B4-BE49-F238E27FC236}">
                <a16:creationId xmlns:a16="http://schemas.microsoft.com/office/drawing/2014/main" id="{EC819DA4-B4CC-4ABD-B31A-4C948BF4E9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57400"/>
            <a:ext cx="8344980" cy="4800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5FC075D-533C-426A-A4D0-014423953FA6}"/>
              </a:ext>
            </a:extLst>
          </p:cNvPr>
          <p:cNvSpPr txBox="1"/>
          <p:nvPr/>
        </p:nvSpPr>
        <p:spPr>
          <a:xfrm>
            <a:off x="8043676" y="355651"/>
            <a:ext cx="384702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KG Blank Space Solid" panose="02000000000000000000" pitchFamily="2" charset="0"/>
                <a:ea typeface="Calibri" panose="020F0502020204030204" pitchFamily="34" charset="0"/>
              </a:rPr>
              <a:t>Company Y steps in as observers.</a:t>
            </a:r>
          </a:p>
          <a:p>
            <a:endParaRPr lang="en-US" sz="2400" dirty="0">
              <a:latin typeface="KG Blank Space Solid" panose="02000000000000000000" pitchFamily="2" charset="0"/>
              <a:ea typeface="Calibri" panose="020F0502020204030204" pitchFamily="34" charset="0"/>
            </a:endParaRPr>
          </a:p>
          <a:p>
            <a:r>
              <a:rPr lang="en-US" sz="2400" dirty="0" err="1">
                <a:latin typeface="KG Blank Space Solid" panose="02000000000000000000" pitchFamily="2" charset="0"/>
                <a:ea typeface="Calibri" panose="020F0502020204030204" pitchFamily="34" charset="0"/>
              </a:rPr>
              <a:t>Socialisation</a:t>
            </a:r>
            <a:r>
              <a:rPr lang="en-US" sz="2400" dirty="0">
                <a:latin typeface="KG Blank Space Solid" panose="02000000000000000000" pitchFamily="2" charset="0"/>
                <a:ea typeface="Calibri" panose="020F0502020204030204" pitchFamily="34" charset="0"/>
              </a:rPr>
              <a:t> of maps to the larger community may take a few rounds.</a:t>
            </a:r>
            <a:endParaRPr lang="en-MY" sz="2400" dirty="0">
              <a:latin typeface="KG Blank Space Soli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50721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ap&#10;&#10;Description automatically generated">
            <a:extLst>
              <a:ext uri="{FF2B5EF4-FFF2-40B4-BE49-F238E27FC236}">
                <a16:creationId xmlns:a16="http://schemas.microsoft.com/office/drawing/2014/main" id="{EC819DA4-B4CC-4ABD-B31A-4C948BF4E9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57400"/>
            <a:ext cx="8344980" cy="4800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5FC075D-533C-426A-A4D0-014423953FA6}"/>
              </a:ext>
            </a:extLst>
          </p:cNvPr>
          <p:cNvSpPr txBox="1"/>
          <p:nvPr/>
        </p:nvSpPr>
        <p:spPr>
          <a:xfrm>
            <a:off x="8261005" y="476949"/>
            <a:ext cx="354571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KG Blank Space Solid" panose="02000000000000000000" pitchFamily="2" charset="0"/>
                <a:ea typeface="Calibri" panose="020F0502020204030204" pitchFamily="34" charset="0"/>
              </a:rPr>
              <a:t>Once consensus has been obtained, the external boundaries need to be shared with </a:t>
            </a:r>
            <a:r>
              <a:rPr lang="en-US" sz="2400" dirty="0" err="1">
                <a:latin typeface="KG Blank Space Solid" panose="02000000000000000000" pitchFamily="2" charset="0"/>
                <a:ea typeface="Calibri" panose="020F0502020204030204" pitchFamily="34" charset="0"/>
              </a:rPr>
              <a:t>neighbouring</a:t>
            </a:r>
            <a:r>
              <a:rPr lang="en-US" sz="2400" dirty="0">
                <a:latin typeface="KG Blank Space Solid" panose="02000000000000000000" pitchFamily="2" charset="0"/>
                <a:ea typeface="Calibri" panose="020F0502020204030204" pitchFamily="34" charset="0"/>
              </a:rPr>
              <a:t> communities.</a:t>
            </a:r>
            <a:endParaRPr lang="en-MY" sz="2400" dirty="0">
              <a:latin typeface="KG Blank Space Solid" panose="02000000000000000000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DC94AA1-088D-4D36-830C-14B614C13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10535477" y="2830645"/>
            <a:ext cx="1355219" cy="4027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5805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on a stage&#10;&#10;Description automatically generated with low confidence">
            <a:extLst>
              <a:ext uri="{FF2B5EF4-FFF2-40B4-BE49-F238E27FC236}">
                <a16:creationId xmlns:a16="http://schemas.microsoft.com/office/drawing/2014/main" id="{C570F224-4784-485C-AA09-D3C132A8E1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93466"/>
            <a:ext cx="7659757" cy="516453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11636EE-E2A5-4769-920D-8F6B0A6E781C}"/>
              </a:ext>
            </a:extLst>
          </p:cNvPr>
          <p:cNvSpPr txBox="1"/>
          <p:nvPr/>
        </p:nvSpPr>
        <p:spPr>
          <a:xfrm>
            <a:off x="8382304" y="775529"/>
            <a:ext cx="316899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KG Blank Space Solid" panose="02000000000000000000" pitchFamily="2" charset="0"/>
                <a:ea typeface="Calibri" panose="020F0502020204030204" pitchFamily="34" charset="0"/>
              </a:rPr>
              <a:t>Socialisation of map – Internal boundaries need to be settled internally and agreed upon.</a:t>
            </a:r>
          </a:p>
          <a:p>
            <a:endParaRPr lang="en-US" sz="2400" dirty="0">
              <a:latin typeface="KG Blank Space Solid" panose="02000000000000000000" pitchFamily="2" charset="0"/>
              <a:ea typeface="Calibri" panose="020F0502020204030204" pitchFamily="34" charset="0"/>
            </a:endParaRPr>
          </a:p>
          <a:p>
            <a:r>
              <a:rPr lang="en-US" sz="2400" dirty="0">
                <a:latin typeface="KG Blank Space Solid" panose="02000000000000000000" pitchFamily="2" charset="0"/>
                <a:ea typeface="Calibri" panose="020F0502020204030204" pitchFamily="34" charset="0"/>
              </a:rPr>
              <a:t>Any internal issues will need to be addressed.</a:t>
            </a:r>
            <a:endParaRPr lang="en-MY" sz="2400" dirty="0">
              <a:latin typeface="KG Blank Space Soli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51932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on a stage&#10;&#10;Description automatically generated with low confidence">
            <a:extLst>
              <a:ext uri="{FF2B5EF4-FFF2-40B4-BE49-F238E27FC236}">
                <a16:creationId xmlns:a16="http://schemas.microsoft.com/office/drawing/2014/main" id="{C570F224-4784-485C-AA09-D3C132A8E1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93466"/>
            <a:ext cx="7659757" cy="516453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11636EE-E2A5-4769-920D-8F6B0A6E781C}"/>
              </a:ext>
            </a:extLst>
          </p:cNvPr>
          <p:cNvSpPr txBox="1"/>
          <p:nvPr/>
        </p:nvSpPr>
        <p:spPr>
          <a:xfrm>
            <a:off x="8111715" y="1438002"/>
            <a:ext cx="369151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KG Blank Space Solid" panose="02000000000000000000" pitchFamily="2" charset="0"/>
                <a:ea typeface="Calibri" panose="020F0502020204030204" pitchFamily="34" charset="0"/>
              </a:rPr>
              <a:t>Internal boundaries become important if the Company needs to compensate for the said areas.</a:t>
            </a:r>
            <a:endParaRPr lang="en-MY" sz="2400" dirty="0">
              <a:latin typeface="KG Blank Space Soli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34475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on a stage&#10;&#10;Description automatically generated with low confidence">
            <a:extLst>
              <a:ext uri="{FF2B5EF4-FFF2-40B4-BE49-F238E27FC236}">
                <a16:creationId xmlns:a16="http://schemas.microsoft.com/office/drawing/2014/main" id="{C570F224-4784-485C-AA09-D3C132A8E1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93466"/>
            <a:ext cx="7659757" cy="516453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11636EE-E2A5-4769-920D-8F6B0A6E781C}"/>
              </a:ext>
            </a:extLst>
          </p:cNvPr>
          <p:cNvSpPr txBox="1"/>
          <p:nvPr/>
        </p:nvSpPr>
        <p:spPr>
          <a:xfrm>
            <a:off x="8270335" y="1693466"/>
            <a:ext cx="35457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KG Blank Space Solid" panose="02000000000000000000" pitchFamily="2" charset="0"/>
                <a:ea typeface="Calibri" panose="020F0502020204030204" pitchFamily="34" charset="0"/>
              </a:rPr>
              <a:t>Flexible timelines are important during the whole process.</a:t>
            </a:r>
            <a:endParaRPr lang="en-MY" sz="2400" dirty="0">
              <a:latin typeface="KG Blank Space Soli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1094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scissors&#10;&#10;Description automatically generated">
            <a:extLst>
              <a:ext uri="{FF2B5EF4-FFF2-40B4-BE49-F238E27FC236}">
                <a16:creationId xmlns:a16="http://schemas.microsoft.com/office/drawing/2014/main" id="{35319846-F520-474E-8AF7-E223C2EB3C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103567"/>
            <a:ext cx="1061340" cy="2039808"/>
          </a:xfrm>
          <a:prstGeom prst="rect">
            <a:avLst/>
          </a:prstGeom>
        </p:spPr>
      </p:pic>
      <p:pic>
        <p:nvPicPr>
          <p:cNvPr id="5" name="Picture 4" descr="A group of people on a stage&#10;&#10;Description automatically generated with low confidence">
            <a:extLst>
              <a:ext uri="{FF2B5EF4-FFF2-40B4-BE49-F238E27FC236}">
                <a16:creationId xmlns:a16="http://schemas.microsoft.com/office/drawing/2014/main" id="{C570F224-4784-485C-AA09-D3C132A8E1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93466"/>
            <a:ext cx="7659757" cy="516453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11636EE-E2A5-4769-920D-8F6B0A6E781C}"/>
              </a:ext>
            </a:extLst>
          </p:cNvPr>
          <p:cNvSpPr txBox="1"/>
          <p:nvPr/>
        </p:nvSpPr>
        <p:spPr>
          <a:xfrm>
            <a:off x="8138687" y="924819"/>
            <a:ext cx="354571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KG Blank Space Solid" panose="02000000000000000000" pitchFamily="2" charset="0"/>
                <a:ea typeface="Calibri" panose="020F0502020204030204" pitchFamily="34" charset="0"/>
              </a:rPr>
              <a:t>Independent third-party facilitators would be aware of the issues and they should be able to provide solutions.</a:t>
            </a:r>
            <a:endParaRPr lang="en-MY" sz="2400" dirty="0">
              <a:latin typeface="KG Blank Space Solid" panose="02000000000000000000" pitchFamily="2" charset="0"/>
            </a:endParaRPr>
          </a:p>
        </p:txBody>
      </p:sp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13486D81-87FE-40FF-BA69-34466CCF38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4819" y="3842899"/>
            <a:ext cx="1056727" cy="2862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0260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11636EE-E2A5-4769-920D-8F6B0A6E781C}"/>
              </a:ext>
            </a:extLst>
          </p:cNvPr>
          <p:cNvSpPr txBox="1"/>
          <p:nvPr/>
        </p:nvSpPr>
        <p:spPr>
          <a:xfrm>
            <a:off x="8447618" y="626239"/>
            <a:ext cx="30476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KG Blank Space Solid" panose="02000000000000000000" pitchFamily="2" charset="0"/>
                <a:ea typeface="Calibri" panose="020F0502020204030204" pitchFamily="34" charset="0"/>
              </a:rPr>
              <a:t>One final meeting to </a:t>
            </a:r>
            <a:r>
              <a:rPr lang="en-US" sz="2400" dirty="0" err="1">
                <a:latin typeface="KG Blank Space Solid" panose="02000000000000000000" pitchFamily="2" charset="0"/>
                <a:ea typeface="Calibri" panose="020F0502020204030204" pitchFamily="34" charset="0"/>
              </a:rPr>
              <a:t>formalise</a:t>
            </a:r>
            <a:r>
              <a:rPr lang="en-US" sz="2400" dirty="0">
                <a:latin typeface="KG Blank Space Solid" panose="02000000000000000000" pitchFamily="2" charset="0"/>
                <a:ea typeface="Calibri" panose="020F0502020204030204" pitchFamily="34" charset="0"/>
              </a:rPr>
              <a:t> the maps that were agreed upon. </a:t>
            </a:r>
            <a:endParaRPr lang="en-MY" sz="2400" dirty="0">
              <a:latin typeface="KG Blank Space Solid" panose="02000000000000000000" pitchFamily="2" charset="0"/>
            </a:endParaRPr>
          </a:p>
        </p:txBody>
      </p:sp>
      <p:pic>
        <p:nvPicPr>
          <p:cNvPr id="4" name="Picture 3" descr="A group of people playing instruments&#10;&#10;Description automatically generated with low confidence">
            <a:extLst>
              <a:ext uri="{FF2B5EF4-FFF2-40B4-BE49-F238E27FC236}">
                <a16:creationId xmlns:a16="http://schemas.microsoft.com/office/drawing/2014/main" id="{6EE49260-771D-43C6-938C-30DD492973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5231464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2D67C83-ACB4-47FB-BD29-C73628C79B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627390" y="2301999"/>
            <a:ext cx="1126238" cy="2254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2639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scissors&#10;&#10;Description automatically generated">
            <a:extLst>
              <a:ext uri="{FF2B5EF4-FFF2-40B4-BE49-F238E27FC236}">
                <a16:creationId xmlns:a16="http://schemas.microsoft.com/office/drawing/2014/main" id="{35319846-F520-474E-8AF7-E223C2EB3C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103567"/>
            <a:ext cx="1061340" cy="2039808"/>
          </a:xfrm>
          <a:prstGeom prst="rect">
            <a:avLst/>
          </a:prstGeom>
        </p:spPr>
      </p:pic>
      <p:pic>
        <p:nvPicPr>
          <p:cNvPr id="5" name="Picture 4" descr="A group of people on a stage&#10;&#10;Description automatically generated with low confidence">
            <a:extLst>
              <a:ext uri="{FF2B5EF4-FFF2-40B4-BE49-F238E27FC236}">
                <a16:creationId xmlns:a16="http://schemas.microsoft.com/office/drawing/2014/main" id="{C570F224-4784-485C-AA09-D3C132A8E1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93466"/>
            <a:ext cx="7659757" cy="516453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11636EE-E2A5-4769-920D-8F6B0A6E781C}"/>
              </a:ext>
            </a:extLst>
          </p:cNvPr>
          <p:cNvSpPr txBox="1"/>
          <p:nvPr/>
        </p:nvSpPr>
        <p:spPr>
          <a:xfrm>
            <a:off x="8307657" y="794190"/>
            <a:ext cx="35457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KG Blank Space Solid" panose="02000000000000000000" pitchFamily="2" charset="0"/>
                <a:ea typeface="Calibri" panose="020F0502020204030204" pitchFamily="34" charset="0"/>
              </a:rPr>
              <a:t>Consensus on maps.</a:t>
            </a:r>
            <a:endParaRPr lang="en-MY" sz="2400" dirty="0">
              <a:latin typeface="KG Blank Space Solid" panose="02000000000000000000" pitchFamily="2" charset="0"/>
            </a:endParaRPr>
          </a:p>
        </p:txBody>
      </p:sp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13486D81-87FE-40FF-BA69-34466CCF38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4819" y="3842899"/>
            <a:ext cx="1056727" cy="2862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6316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scissors&#10;&#10;Description automatically generated">
            <a:extLst>
              <a:ext uri="{FF2B5EF4-FFF2-40B4-BE49-F238E27FC236}">
                <a16:creationId xmlns:a16="http://schemas.microsoft.com/office/drawing/2014/main" id="{35319846-F520-474E-8AF7-E223C2EB3C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103567"/>
            <a:ext cx="1061340" cy="2039808"/>
          </a:xfrm>
          <a:prstGeom prst="rect">
            <a:avLst/>
          </a:prstGeom>
        </p:spPr>
      </p:pic>
      <p:pic>
        <p:nvPicPr>
          <p:cNvPr id="5" name="Picture 4" descr="A group of people on a stage&#10;&#10;Description automatically generated with low confidence">
            <a:extLst>
              <a:ext uri="{FF2B5EF4-FFF2-40B4-BE49-F238E27FC236}">
                <a16:creationId xmlns:a16="http://schemas.microsoft.com/office/drawing/2014/main" id="{C570F224-4784-485C-AA09-D3C132A8E1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93466"/>
            <a:ext cx="7659757" cy="516453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11636EE-E2A5-4769-920D-8F6B0A6E781C}"/>
              </a:ext>
            </a:extLst>
          </p:cNvPr>
          <p:cNvSpPr txBox="1"/>
          <p:nvPr/>
        </p:nvSpPr>
        <p:spPr>
          <a:xfrm>
            <a:off x="8138687" y="266329"/>
            <a:ext cx="354571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KG Blank Space Solid" panose="02000000000000000000" pitchFamily="2" charset="0"/>
                <a:ea typeface="Calibri" panose="020F0502020204030204" pitchFamily="34" charset="0"/>
              </a:rPr>
              <a:t>This process can then lead to the development of a 2D map with the help of the Company.</a:t>
            </a:r>
            <a:endParaRPr lang="en-MY" sz="2400" dirty="0">
              <a:latin typeface="KG Blank Space Solid" panose="02000000000000000000" pitchFamily="2" charset="0"/>
            </a:endParaRPr>
          </a:p>
        </p:txBody>
      </p:sp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13486D81-87FE-40FF-BA69-34466CCF38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4819" y="3842899"/>
            <a:ext cx="1056727" cy="286232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BE088C6-C7F3-4E74-891B-AE03207BE1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11545" y="2209010"/>
            <a:ext cx="859611" cy="2066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1863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scissors&#10;&#10;Description automatically generated">
            <a:extLst>
              <a:ext uri="{FF2B5EF4-FFF2-40B4-BE49-F238E27FC236}">
                <a16:creationId xmlns:a16="http://schemas.microsoft.com/office/drawing/2014/main" id="{35319846-F520-474E-8AF7-E223C2EB3C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103567"/>
            <a:ext cx="1061340" cy="2039808"/>
          </a:xfrm>
          <a:prstGeom prst="rect">
            <a:avLst/>
          </a:prstGeom>
        </p:spPr>
      </p:pic>
      <p:pic>
        <p:nvPicPr>
          <p:cNvPr id="5" name="Picture 4" descr="A group of people on a stage&#10;&#10;Description automatically generated with low confidence">
            <a:extLst>
              <a:ext uri="{FF2B5EF4-FFF2-40B4-BE49-F238E27FC236}">
                <a16:creationId xmlns:a16="http://schemas.microsoft.com/office/drawing/2014/main" id="{C570F224-4784-485C-AA09-D3C132A8E1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93466"/>
            <a:ext cx="7659757" cy="516453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11636EE-E2A5-4769-920D-8F6B0A6E781C}"/>
              </a:ext>
            </a:extLst>
          </p:cNvPr>
          <p:cNvSpPr txBox="1"/>
          <p:nvPr/>
        </p:nvSpPr>
        <p:spPr>
          <a:xfrm>
            <a:off x="8344980" y="626239"/>
            <a:ext cx="354571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effectLst/>
                <a:latin typeface="KG Blank Space Solid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CONSENT OBTAINED – MINUTED AND MINUTES SHARED WITH COMMUNITY</a:t>
            </a:r>
            <a:endParaRPr lang="en-MY" sz="2800" b="1" dirty="0">
              <a:effectLst/>
              <a:latin typeface="KG Blank Space Solid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13486D81-87FE-40FF-BA69-34466CCF38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4819" y="3842899"/>
            <a:ext cx="1056727" cy="2862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0270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scissors&#10;&#10;Description automatically generated">
            <a:extLst>
              <a:ext uri="{FF2B5EF4-FFF2-40B4-BE49-F238E27FC236}">
                <a16:creationId xmlns:a16="http://schemas.microsoft.com/office/drawing/2014/main" id="{35319846-F520-474E-8AF7-E223C2EB3C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510" y="3234252"/>
            <a:ext cx="1061340" cy="203980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11636EE-E2A5-4769-920D-8F6B0A6E781C}"/>
              </a:ext>
            </a:extLst>
          </p:cNvPr>
          <p:cNvSpPr txBox="1"/>
          <p:nvPr/>
        </p:nvSpPr>
        <p:spPr>
          <a:xfrm>
            <a:off x="7299950" y="1153249"/>
            <a:ext cx="41860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effectLst/>
                <a:latin typeface="KG Blank Space Solid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It needs to be understood that up to this stage, there should be continuous engagement and dialogue between parties.</a:t>
            </a:r>
            <a:endParaRPr lang="en-MY" sz="2400" dirty="0">
              <a:effectLst/>
              <a:latin typeface="KG Blank Space Solid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13486D81-87FE-40FF-BA69-34466CCF38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7850" y="2213619"/>
            <a:ext cx="753605" cy="2041266"/>
          </a:xfrm>
          <a:prstGeom prst="rect">
            <a:avLst/>
          </a:prstGeom>
        </p:spPr>
      </p:pic>
      <p:pic>
        <p:nvPicPr>
          <p:cNvPr id="4" name="Picture 3" descr="A black and white photo of a person wearing a suit and tie&#10;&#10;Description automatically generated with low confidence">
            <a:extLst>
              <a:ext uri="{FF2B5EF4-FFF2-40B4-BE49-F238E27FC236}">
                <a16:creationId xmlns:a16="http://schemas.microsoft.com/office/drawing/2014/main" id="{7526C5FC-3F03-42AE-94A0-CC67FE0689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3425" y="3234252"/>
            <a:ext cx="856570" cy="2254438"/>
          </a:xfrm>
          <a:prstGeom prst="rect">
            <a:avLst/>
          </a:prstGeom>
        </p:spPr>
      </p:pic>
      <p:pic>
        <p:nvPicPr>
          <p:cNvPr id="9" name="Picture 8" descr="A picture containing clipart&#10;&#10;Description automatically generated">
            <a:extLst>
              <a:ext uri="{FF2B5EF4-FFF2-40B4-BE49-F238E27FC236}">
                <a16:creationId xmlns:a16="http://schemas.microsoft.com/office/drawing/2014/main" id="{EC5B8BA5-1A8E-4204-B47E-27CD6F8ED1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342176" y="2213619"/>
            <a:ext cx="856570" cy="206589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5922ACD-5952-4B29-97EA-02E771ED74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721" y="3763601"/>
            <a:ext cx="1126238" cy="2254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2337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scissors&#10;&#10;Description automatically generated">
            <a:extLst>
              <a:ext uri="{FF2B5EF4-FFF2-40B4-BE49-F238E27FC236}">
                <a16:creationId xmlns:a16="http://schemas.microsoft.com/office/drawing/2014/main" id="{35319846-F520-474E-8AF7-E223C2EB3C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510" y="3234252"/>
            <a:ext cx="1061340" cy="203980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11636EE-E2A5-4769-920D-8F6B0A6E781C}"/>
              </a:ext>
            </a:extLst>
          </p:cNvPr>
          <p:cNvSpPr txBox="1"/>
          <p:nvPr/>
        </p:nvSpPr>
        <p:spPr>
          <a:xfrm>
            <a:off x="7594321" y="950376"/>
            <a:ext cx="417158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effectLst/>
                <a:latin typeface="KG Blank Space Solid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Consent has not been obtained to participate in the project.</a:t>
            </a:r>
          </a:p>
          <a:p>
            <a:endParaRPr lang="en-US" sz="2400" dirty="0">
              <a:latin typeface="KG Blank Space Solid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400" dirty="0">
                <a:effectLst/>
                <a:latin typeface="KG Blank Space Solid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The following steps are necessary in the preparatory process that is needed to avoid future conflicts.</a:t>
            </a:r>
          </a:p>
          <a:p>
            <a:endParaRPr lang="en-US" sz="2400" dirty="0">
              <a:latin typeface="KG Blank Space Solid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400" dirty="0">
                <a:effectLst/>
                <a:latin typeface="KG Blank Space Solid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This process also helps build the relationship between the parties.</a:t>
            </a:r>
            <a:endParaRPr lang="en-MY" sz="2400" dirty="0">
              <a:effectLst/>
              <a:latin typeface="KG Blank Space Solid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13486D81-87FE-40FF-BA69-34466CCF38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7850" y="2213619"/>
            <a:ext cx="753605" cy="2041266"/>
          </a:xfrm>
          <a:prstGeom prst="rect">
            <a:avLst/>
          </a:prstGeom>
        </p:spPr>
      </p:pic>
      <p:pic>
        <p:nvPicPr>
          <p:cNvPr id="4" name="Picture 3" descr="A black and white photo of a person wearing a suit and tie&#10;&#10;Description automatically generated with low confidence">
            <a:extLst>
              <a:ext uri="{FF2B5EF4-FFF2-40B4-BE49-F238E27FC236}">
                <a16:creationId xmlns:a16="http://schemas.microsoft.com/office/drawing/2014/main" id="{7526C5FC-3F03-42AE-94A0-CC67FE0689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3425" y="3234252"/>
            <a:ext cx="856570" cy="2254438"/>
          </a:xfrm>
          <a:prstGeom prst="rect">
            <a:avLst/>
          </a:prstGeom>
        </p:spPr>
      </p:pic>
      <p:pic>
        <p:nvPicPr>
          <p:cNvPr id="9" name="Picture 8" descr="A picture containing clipart&#10;&#10;Description automatically generated">
            <a:extLst>
              <a:ext uri="{FF2B5EF4-FFF2-40B4-BE49-F238E27FC236}">
                <a16:creationId xmlns:a16="http://schemas.microsoft.com/office/drawing/2014/main" id="{EC5B8BA5-1A8E-4204-B47E-27CD6F8ED1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342176" y="2213619"/>
            <a:ext cx="856570" cy="206589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5922ACD-5952-4B29-97EA-02E771ED74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721" y="3763601"/>
            <a:ext cx="1126238" cy="2254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4379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5EA5365-7A10-427B-817B-2C8915F6AA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93698" y="0"/>
            <a:ext cx="9698182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E3DAACB-BAD5-45B3-BB07-BFD719838B46}"/>
              </a:ext>
            </a:extLst>
          </p:cNvPr>
          <p:cNvSpPr txBox="1"/>
          <p:nvPr/>
        </p:nvSpPr>
        <p:spPr>
          <a:xfrm>
            <a:off x="7284208" y="427038"/>
            <a:ext cx="48291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KG Blank Space Solid" panose="02000000000000000000" pitchFamily="2" charset="0"/>
                <a:ea typeface="Calibri" panose="020F0502020204030204" pitchFamily="34" charset="0"/>
              </a:rPr>
              <a:t>Sharing results from social surveys, maps, studies, research with communities.</a:t>
            </a:r>
            <a:endParaRPr lang="en-MY" sz="2400" dirty="0">
              <a:latin typeface="KG Blank Space Solid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16FD903-B3C3-4853-9060-AF02BE417868}"/>
              </a:ext>
            </a:extLst>
          </p:cNvPr>
          <p:cNvSpPr txBox="1"/>
          <p:nvPr/>
        </p:nvSpPr>
        <p:spPr>
          <a:xfrm>
            <a:off x="7284208" y="1884444"/>
            <a:ext cx="45843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KG Blank Space Solid" panose="02000000000000000000" pitchFamily="2" charset="0"/>
                <a:ea typeface="Calibri" panose="020F0502020204030204" pitchFamily="34" charset="0"/>
              </a:rPr>
              <a:t>If necessary, results are shared with local agencies.</a:t>
            </a:r>
          </a:p>
        </p:txBody>
      </p:sp>
      <p:pic>
        <p:nvPicPr>
          <p:cNvPr id="4" name="Picture 3" descr="A black and white photo of a person wearing a suit and tie&#10;&#10;Description automatically generated with low confidence">
            <a:extLst>
              <a:ext uri="{FF2B5EF4-FFF2-40B4-BE49-F238E27FC236}">
                <a16:creationId xmlns:a16="http://schemas.microsoft.com/office/drawing/2014/main" id="{1E5C6368-1DB3-4B7A-8870-2B3587DFFB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8382" y="2688379"/>
            <a:ext cx="1453887" cy="3826539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1E46DE38-E8C1-143F-715D-7744338AFFDD}"/>
              </a:ext>
            </a:extLst>
          </p:cNvPr>
          <p:cNvGrpSpPr/>
          <p:nvPr/>
        </p:nvGrpSpPr>
        <p:grpSpPr>
          <a:xfrm>
            <a:off x="3731327" y="1529912"/>
            <a:ext cx="1905480" cy="1968840"/>
            <a:chOff x="3731327" y="1529912"/>
            <a:chExt cx="1905480" cy="1968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8DCC7974-8EDA-48ED-A845-1EBCA99C81DA}"/>
                    </a:ext>
                  </a:extLst>
                </p14:cNvPr>
                <p14:cNvContentPartPr/>
                <p14:nvPr/>
              </p14:nvContentPartPr>
              <p14:xfrm>
                <a:off x="4636007" y="1691912"/>
                <a:ext cx="114480" cy="44856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8DCC7974-8EDA-48ED-A845-1EBCA99C81DA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4629887" y="1685792"/>
                  <a:ext cx="126720" cy="46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A2AF4B7C-6317-F0F6-16F8-60F708A4F2C6}"/>
                    </a:ext>
                  </a:extLst>
                </p14:cNvPr>
                <p14:cNvContentPartPr/>
                <p14:nvPr/>
              </p14:nvContentPartPr>
              <p14:xfrm>
                <a:off x="4561127" y="1798832"/>
                <a:ext cx="76320" cy="37800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A2AF4B7C-6317-F0F6-16F8-60F708A4F2C6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555007" y="1792712"/>
                  <a:ext cx="88560" cy="39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D9389B23-56C0-5662-51F9-95B55705101C}"/>
                    </a:ext>
                  </a:extLst>
                </p14:cNvPr>
                <p14:cNvContentPartPr/>
                <p14:nvPr/>
              </p14:nvContentPartPr>
              <p14:xfrm>
                <a:off x="3731327" y="1529912"/>
                <a:ext cx="1905480" cy="196884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D9389B23-56C0-5662-51F9-95B55705101C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668327" y="1467272"/>
                  <a:ext cx="2031120" cy="209448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F53A400A-D5D0-625D-47B1-CEC000759F97}"/>
              </a:ext>
            </a:extLst>
          </p:cNvPr>
          <p:cNvSpPr txBox="1"/>
          <p:nvPr/>
        </p:nvSpPr>
        <p:spPr>
          <a:xfrm>
            <a:off x="4032881" y="1592057"/>
            <a:ext cx="19054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KG Blank Space Solid" panose="02000000000000000000" pitchFamily="2" charset="0"/>
                <a:ea typeface="Calibri" panose="020F0502020204030204" pitchFamily="34" charset="0"/>
              </a:rPr>
              <a:t>We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3E01756-BEB6-E1FE-5DE3-3F1C32E9CE1D}"/>
              </a:ext>
            </a:extLst>
          </p:cNvPr>
          <p:cNvSpPr txBox="1"/>
          <p:nvPr/>
        </p:nvSpPr>
        <p:spPr>
          <a:xfrm>
            <a:off x="4032881" y="2075573"/>
            <a:ext cx="19054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KG Blank Space Solid" panose="02000000000000000000" pitchFamily="2" charset="0"/>
                <a:ea typeface="Calibri" panose="020F0502020204030204" pitchFamily="34" charset="0"/>
              </a:rPr>
              <a:t>are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2023D18-7358-2D70-EE8F-CC3606A0E45C}"/>
              </a:ext>
            </a:extLst>
          </p:cNvPr>
          <p:cNvSpPr txBox="1"/>
          <p:nvPr/>
        </p:nvSpPr>
        <p:spPr>
          <a:xfrm>
            <a:off x="3508310" y="2527224"/>
            <a:ext cx="28520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KG Blank Space Solid" panose="02000000000000000000" pitchFamily="2" charset="0"/>
                <a:ea typeface="Calibri" panose="020F0502020204030204" pitchFamily="34" charset="0"/>
              </a:rPr>
              <a:t>Company Y</a:t>
            </a:r>
          </a:p>
        </p:txBody>
      </p:sp>
    </p:spTree>
    <p:extLst>
      <p:ext uri="{BB962C8B-B14F-4D97-AF65-F5344CB8AC3E}">
        <p14:creationId xmlns:p14="http://schemas.microsoft.com/office/powerpoint/2010/main" val="243281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3D7EF3-335D-5723-61B3-DD3F546732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953D6F6-C160-2B77-CCD4-5BCADE57A1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93698" y="0"/>
            <a:ext cx="9698182" cy="685800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C3AE1C26-89D9-6ADB-0CFC-56A1B937FA5D}"/>
              </a:ext>
            </a:extLst>
          </p:cNvPr>
          <p:cNvGrpSpPr/>
          <p:nvPr/>
        </p:nvGrpSpPr>
        <p:grpSpPr>
          <a:xfrm>
            <a:off x="3731327" y="1529912"/>
            <a:ext cx="1905480" cy="1968840"/>
            <a:chOff x="3731327" y="1529912"/>
            <a:chExt cx="1905480" cy="1968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2195E72E-5DA3-D2B8-FF41-8ED540233824}"/>
                    </a:ext>
                  </a:extLst>
                </p14:cNvPr>
                <p14:cNvContentPartPr/>
                <p14:nvPr/>
              </p14:nvContentPartPr>
              <p14:xfrm>
                <a:off x="4636007" y="1691912"/>
                <a:ext cx="114480" cy="44856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2195E72E-5DA3-D2B8-FF41-8ED540233824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4629887" y="1685792"/>
                  <a:ext cx="126720" cy="46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64F2F825-B4CD-A15B-8563-0FBD155EDC6F}"/>
                    </a:ext>
                  </a:extLst>
                </p14:cNvPr>
                <p14:cNvContentPartPr/>
                <p14:nvPr/>
              </p14:nvContentPartPr>
              <p14:xfrm>
                <a:off x="4561127" y="1798832"/>
                <a:ext cx="76320" cy="37800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64F2F825-B4CD-A15B-8563-0FBD155EDC6F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554978" y="1792712"/>
                  <a:ext cx="88618" cy="39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7B063A62-ED11-2471-FD74-C7657E77D97C}"/>
                    </a:ext>
                  </a:extLst>
                </p14:cNvPr>
                <p14:cNvContentPartPr/>
                <p14:nvPr/>
              </p14:nvContentPartPr>
              <p14:xfrm>
                <a:off x="3731327" y="1529912"/>
                <a:ext cx="1905480" cy="196884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7B063A62-ED11-2471-FD74-C7657E77D97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668327" y="1466912"/>
                  <a:ext cx="2031120" cy="209448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7D264947-E0CF-9E6B-F9DD-EECC73AC56BB}"/>
              </a:ext>
            </a:extLst>
          </p:cNvPr>
          <p:cNvSpPr txBox="1"/>
          <p:nvPr/>
        </p:nvSpPr>
        <p:spPr>
          <a:xfrm>
            <a:off x="4032881" y="1592057"/>
            <a:ext cx="19054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KG Blank Space Solid" panose="02000000000000000000" pitchFamily="2" charset="0"/>
                <a:ea typeface="Calibri" panose="020F0502020204030204" pitchFamily="34" charset="0"/>
              </a:rPr>
              <a:t>We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6445FE3-CFE1-2CE9-67D1-6DFE8A5F212F}"/>
              </a:ext>
            </a:extLst>
          </p:cNvPr>
          <p:cNvSpPr txBox="1"/>
          <p:nvPr/>
        </p:nvSpPr>
        <p:spPr>
          <a:xfrm>
            <a:off x="4032881" y="2075573"/>
            <a:ext cx="19054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KG Blank Space Solid" panose="02000000000000000000" pitchFamily="2" charset="0"/>
                <a:ea typeface="Calibri" panose="020F0502020204030204" pitchFamily="34" charset="0"/>
              </a:rPr>
              <a:t>are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4AAD55C-8F76-7D4B-9373-599507EA4ED7}"/>
              </a:ext>
            </a:extLst>
          </p:cNvPr>
          <p:cNvSpPr txBox="1"/>
          <p:nvPr/>
        </p:nvSpPr>
        <p:spPr>
          <a:xfrm>
            <a:off x="3508310" y="2527224"/>
            <a:ext cx="28520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KG Blank Space Solid" panose="02000000000000000000" pitchFamily="2" charset="0"/>
                <a:ea typeface="Calibri" panose="020F0502020204030204" pitchFamily="34" charset="0"/>
              </a:rPr>
              <a:t>Company 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9109A3A-230E-9758-C181-232B3EB94C21}"/>
              </a:ext>
            </a:extLst>
          </p:cNvPr>
          <p:cNvSpPr txBox="1"/>
          <p:nvPr/>
        </p:nvSpPr>
        <p:spPr>
          <a:xfrm>
            <a:off x="6570483" y="136070"/>
            <a:ext cx="54488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KG Blank Space Solid" panose="02000000000000000000" pitchFamily="2" charset="0"/>
                <a:ea typeface="Calibri" panose="020F0502020204030204" pitchFamily="34" charset="0"/>
              </a:rPr>
              <a:t>Reiterate company’s objectives, purpose, scope and hold a discussion on how to proceed.</a:t>
            </a:r>
            <a:endParaRPr lang="en-MY" sz="2400" dirty="0">
              <a:latin typeface="KG Blank Space Solid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2891FBB-2396-4E45-AEF6-0434D2136D15}"/>
              </a:ext>
            </a:extLst>
          </p:cNvPr>
          <p:cNvSpPr txBox="1"/>
          <p:nvPr/>
        </p:nvSpPr>
        <p:spPr>
          <a:xfrm>
            <a:off x="6583415" y="1692920"/>
            <a:ext cx="53357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KG Blank Space Solid" panose="02000000000000000000" pitchFamily="2" charset="0"/>
                <a:ea typeface="Calibri" panose="020F0502020204030204" pitchFamily="34" charset="0"/>
              </a:rPr>
              <a:t>Share company’s plans, studies and other information.</a:t>
            </a:r>
            <a:endParaRPr lang="en-MY" sz="2400" dirty="0">
              <a:latin typeface="KG Blank Space Solid" panose="020000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F806495-1DA2-F6C2-EA66-584AEC3256DE}"/>
              </a:ext>
            </a:extLst>
          </p:cNvPr>
          <p:cNvSpPr txBox="1"/>
          <p:nvPr/>
        </p:nvSpPr>
        <p:spPr>
          <a:xfrm>
            <a:off x="6597344" y="2511106"/>
            <a:ext cx="53357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KG Blank Space Solid" panose="02000000000000000000" pitchFamily="2" charset="0"/>
                <a:ea typeface="Calibri" panose="020F0502020204030204" pitchFamily="34" charset="0"/>
              </a:rPr>
              <a:t>Company to share Pros and Cons of their project.</a:t>
            </a:r>
            <a:endParaRPr lang="en-MY" sz="2400" dirty="0">
              <a:latin typeface="KG Blank Space Soli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19933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5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4E22A0D6-C274-4E59-B84F-5BDCBAC97C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698796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E3DAACB-BAD5-45B3-BB07-BFD719838B46}"/>
              </a:ext>
            </a:extLst>
          </p:cNvPr>
          <p:cNvSpPr txBox="1"/>
          <p:nvPr/>
        </p:nvSpPr>
        <p:spPr>
          <a:xfrm>
            <a:off x="6673446" y="356093"/>
            <a:ext cx="50687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KG Blank Space Solid" panose="02000000000000000000" pitchFamily="2" charset="0"/>
                <a:ea typeface="Calibri" panose="020F0502020204030204" pitchFamily="34" charset="0"/>
              </a:rPr>
              <a:t>This is a crucial step that may need a few rounds of discussion/meetings/dialogue</a:t>
            </a:r>
            <a:endParaRPr lang="en-MY" sz="2400" dirty="0">
              <a:latin typeface="KG Blank Space Solid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16FD903-B3C3-4853-9060-AF02BE417868}"/>
              </a:ext>
            </a:extLst>
          </p:cNvPr>
          <p:cNvSpPr txBox="1"/>
          <p:nvPr/>
        </p:nvSpPr>
        <p:spPr>
          <a:xfrm>
            <a:off x="6673446" y="1711134"/>
            <a:ext cx="49933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KG Blank Space Solid" panose="02000000000000000000" pitchFamily="2" charset="0"/>
                <a:ea typeface="Calibri" panose="020F0502020204030204" pitchFamily="34" charset="0"/>
              </a:rPr>
              <a:t>The community needs to be reminded that they have the right to consent or withhold consent. </a:t>
            </a:r>
            <a:endParaRPr lang="en-MY" sz="2400" dirty="0">
              <a:latin typeface="KG Blank Space Solid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1771FF-1BCB-4BD1-A50B-9CA74F2D2230}"/>
              </a:ext>
            </a:extLst>
          </p:cNvPr>
          <p:cNvSpPr txBox="1"/>
          <p:nvPr/>
        </p:nvSpPr>
        <p:spPr>
          <a:xfrm>
            <a:off x="6673446" y="3435506"/>
            <a:ext cx="46897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KG Blank Space Solid" panose="02000000000000000000" pitchFamily="2" charset="0"/>
                <a:ea typeface="Calibri" panose="020F0502020204030204" pitchFamily="34" charset="0"/>
              </a:rPr>
              <a:t>No decision to be made at the end of this meeting.</a:t>
            </a:r>
            <a:endParaRPr lang="en-MY" sz="2400" dirty="0">
              <a:latin typeface="KG Blank Space Soli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37145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83C1B02-6ADE-4375-B37E-27CD5B1AC0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753" y="0"/>
            <a:ext cx="5485294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247839A-118C-4638-A605-0AFD074D33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22035" y="2499231"/>
            <a:ext cx="1038965" cy="207933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FD0BB8F-0AAF-4E27-B9BE-2A1B99AC5238}"/>
              </a:ext>
            </a:extLst>
          </p:cNvPr>
          <p:cNvSpPr txBox="1"/>
          <p:nvPr/>
        </p:nvSpPr>
        <p:spPr>
          <a:xfrm>
            <a:off x="449275" y="812006"/>
            <a:ext cx="48291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KG Blank Space Solid" panose="02000000000000000000" pitchFamily="2" charset="0"/>
                <a:ea typeface="Calibri" panose="020F0502020204030204" pitchFamily="34" charset="0"/>
              </a:rPr>
              <a:t>The community should have their own time and space to discuss or to request for further information.</a:t>
            </a:r>
            <a:endParaRPr lang="en-MY" sz="2400" dirty="0">
              <a:latin typeface="KG Blank Space Soli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88358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83C1B02-6ADE-4375-B37E-27CD5B1AC0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753" y="0"/>
            <a:ext cx="5485294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247839A-118C-4638-A605-0AFD074D33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22035" y="2499231"/>
            <a:ext cx="1038965" cy="207933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FD0BB8F-0AAF-4E27-B9BE-2A1B99AC5238}"/>
              </a:ext>
            </a:extLst>
          </p:cNvPr>
          <p:cNvSpPr txBox="1"/>
          <p:nvPr/>
        </p:nvSpPr>
        <p:spPr>
          <a:xfrm>
            <a:off x="543801" y="886651"/>
            <a:ext cx="51397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KG Blank Space Solid" panose="02000000000000000000" pitchFamily="2" charset="0"/>
                <a:ea typeface="Calibri" panose="020F0502020204030204" pitchFamily="34" charset="0"/>
              </a:rPr>
              <a:t>Flexible timelines will be needed. There may be multiple meetings to ensure community understands everything. </a:t>
            </a:r>
            <a:endParaRPr lang="en-MY" sz="2400" dirty="0">
              <a:latin typeface="KG Blank Space Soli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42827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clipart, linedrawing&#10;&#10;Description automatically generated">
            <a:extLst>
              <a:ext uri="{FF2B5EF4-FFF2-40B4-BE49-F238E27FC236}">
                <a16:creationId xmlns:a16="http://schemas.microsoft.com/office/drawing/2014/main" id="{CC190266-0021-4229-8658-3BEB59505E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099" y="1435100"/>
            <a:ext cx="6676470" cy="425120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8AF23C9-B7FD-4CA5-8117-C88507348A57}"/>
              </a:ext>
            </a:extLst>
          </p:cNvPr>
          <p:cNvSpPr txBox="1"/>
          <p:nvPr/>
        </p:nvSpPr>
        <p:spPr>
          <a:xfrm>
            <a:off x="7635569" y="571534"/>
            <a:ext cx="417681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KG Blank Space Solid" panose="02000000000000000000" pitchFamily="2" charset="0"/>
                <a:ea typeface="Calibri" panose="020F0502020204030204" pitchFamily="34" charset="0"/>
              </a:rPr>
              <a:t>Overlap of boundaries between Company and community need to be addressed and/or negotiated.</a:t>
            </a:r>
            <a:endParaRPr lang="en-MY" sz="2400" dirty="0">
              <a:latin typeface="KG Blank Space Soli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09073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clipart, linedrawing&#10;&#10;Description automatically generated">
            <a:extLst>
              <a:ext uri="{FF2B5EF4-FFF2-40B4-BE49-F238E27FC236}">
                <a16:creationId xmlns:a16="http://schemas.microsoft.com/office/drawing/2014/main" id="{CC190266-0021-4229-8658-3BEB59505E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099" y="1435100"/>
            <a:ext cx="6676470" cy="425120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8AF23C9-B7FD-4CA5-8117-C88507348A57}"/>
              </a:ext>
            </a:extLst>
          </p:cNvPr>
          <p:cNvSpPr txBox="1"/>
          <p:nvPr/>
        </p:nvSpPr>
        <p:spPr>
          <a:xfrm>
            <a:off x="7449133" y="558022"/>
            <a:ext cx="43447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  <a:latin typeface="KG Blank Space Solid" panose="02000000000000000000" pitchFamily="2" charset="0"/>
                <a:ea typeface="Calibri" panose="020F0502020204030204" pitchFamily="34" charset="0"/>
              </a:rPr>
              <a:t>CONSENT</a:t>
            </a:r>
            <a:r>
              <a:rPr lang="en-US" sz="2400" dirty="0">
                <a:latin typeface="KG Blank Space Solid" panose="02000000000000000000" pitchFamily="2" charset="0"/>
                <a:ea typeface="Calibri" panose="020F0502020204030204" pitchFamily="34" charset="0"/>
              </a:rPr>
              <a:t> to be obtained from the community and agreed upon by both parties in order to move to the next phase.</a:t>
            </a:r>
            <a:endParaRPr lang="en-MY" sz="2400" dirty="0">
              <a:latin typeface="KG Blank Space Soli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83814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iagram&#10;&#10;Description automatically generated">
            <a:extLst>
              <a:ext uri="{FF2B5EF4-FFF2-40B4-BE49-F238E27FC236}">
                <a16:creationId xmlns:a16="http://schemas.microsoft.com/office/drawing/2014/main" id="{7F4DC1E1-5801-443B-8E04-C36354B8D5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602" y="0"/>
            <a:ext cx="9698796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CA616C2-D34F-493D-8311-B264269842A8}"/>
              </a:ext>
            </a:extLst>
          </p:cNvPr>
          <p:cNvSpPr txBox="1"/>
          <p:nvPr/>
        </p:nvSpPr>
        <p:spPr>
          <a:xfrm>
            <a:off x="3681412" y="724045"/>
            <a:ext cx="482917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>
                <a:latin typeface="KG Blank Space Solid" panose="02000000000000000000" pitchFamily="2" charset="0"/>
                <a:ea typeface="Calibri" panose="020F0502020204030204" pitchFamily="34" charset="0"/>
              </a:rPr>
              <a:t>NEGOTIATIONS</a:t>
            </a:r>
            <a:endParaRPr lang="en-MY" sz="3000" dirty="0">
              <a:latin typeface="KG Blank Space Soli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213727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iagram&#10;&#10;Description automatically generated">
            <a:extLst>
              <a:ext uri="{FF2B5EF4-FFF2-40B4-BE49-F238E27FC236}">
                <a16:creationId xmlns:a16="http://schemas.microsoft.com/office/drawing/2014/main" id="{7F4DC1E1-5801-443B-8E04-C36354B8D5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602" y="0"/>
            <a:ext cx="9698796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CA616C2-D34F-493D-8311-B264269842A8}"/>
              </a:ext>
            </a:extLst>
          </p:cNvPr>
          <p:cNvSpPr txBox="1"/>
          <p:nvPr/>
        </p:nvSpPr>
        <p:spPr>
          <a:xfrm>
            <a:off x="3327383" y="448444"/>
            <a:ext cx="55372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KG Blank Space Solid" panose="02000000000000000000" pitchFamily="2" charset="0"/>
                <a:ea typeface="Calibri" panose="020F0502020204030204" pitchFamily="34" charset="0"/>
              </a:rPr>
              <a:t>Rules of engagement should be clarified and agreed upon. The right people should be at the table.</a:t>
            </a:r>
            <a:endParaRPr lang="en-MY" sz="2400" dirty="0">
              <a:latin typeface="KG Blank Space Soli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19735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iagram&#10;&#10;Description automatically generated">
            <a:extLst>
              <a:ext uri="{FF2B5EF4-FFF2-40B4-BE49-F238E27FC236}">
                <a16:creationId xmlns:a16="http://schemas.microsoft.com/office/drawing/2014/main" id="{7F4DC1E1-5801-443B-8E04-C36354B8D5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602" y="0"/>
            <a:ext cx="9698796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CA616C2-D34F-493D-8311-B264269842A8}"/>
              </a:ext>
            </a:extLst>
          </p:cNvPr>
          <p:cNvSpPr txBox="1"/>
          <p:nvPr/>
        </p:nvSpPr>
        <p:spPr>
          <a:xfrm>
            <a:off x="2257598" y="798020"/>
            <a:ext cx="48291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KG Blank Space Solid" panose="02000000000000000000" pitchFamily="2" charset="0"/>
                <a:ea typeface="Calibri" panose="020F0502020204030204" pitchFamily="34" charset="0"/>
              </a:rPr>
              <a:t>Independent third-party facilitation can help the process.</a:t>
            </a:r>
            <a:endParaRPr lang="en-MY" sz="2400" dirty="0">
              <a:latin typeface="KG Blank Space Solid" panose="02000000000000000000" pitchFamily="2" charset="0"/>
            </a:endParaRPr>
          </a:p>
        </p:txBody>
      </p:sp>
      <p:sp>
        <p:nvSpPr>
          <p:cNvPr id="11" name="Arrow: Curved Left 10">
            <a:extLst>
              <a:ext uri="{FF2B5EF4-FFF2-40B4-BE49-F238E27FC236}">
                <a16:creationId xmlns:a16="http://schemas.microsoft.com/office/drawing/2014/main" id="{38028F97-BE31-4869-917D-35CF3212A3AB}"/>
              </a:ext>
            </a:extLst>
          </p:cNvPr>
          <p:cNvSpPr/>
          <p:nvPr/>
        </p:nvSpPr>
        <p:spPr>
          <a:xfrm>
            <a:off x="6665844" y="1405598"/>
            <a:ext cx="841858" cy="1192407"/>
          </a:xfrm>
          <a:prstGeom prst="curvedLeftArrow">
            <a:avLst>
              <a:gd name="adj1" fmla="val 9005"/>
              <a:gd name="adj2" fmla="val 50000"/>
              <a:gd name="adj3" fmla="val 25000"/>
            </a:avLst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42932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F69C1B42-91C3-42D8-9C39-2E221F0B5275}"/>
              </a:ext>
            </a:extLst>
          </p:cNvPr>
          <p:cNvSpPr txBox="1"/>
          <p:nvPr/>
        </p:nvSpPr>
        <p:spPr>
          <a:xfrm>
            <a:off x="1059336" y="1671976"/>
            <a:ext cx="482917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KG Blank Space Solid" panose="02000000000000000000" pitchFamily="2" charset="0"/>
                <a:ea typeface="Calibri" panose="020F0502020204030204" pitchFamily="34" charset="0"/>
              </a:rPr>
              <a:t>Once consent is obtained, all parties can proceed to the next phase.</a:t>
            </a:r>
          </a:p>
          <a:p>
            <a:pPr algn="ctr"/>
            <a:r>
              <a:rPr lang="en-US" sz="2800" dirty="0">
                <a:latin typeface="KG Blank Space Solid" panose="02000000000000000000" pitchFamily="2" charset="0"/>
                <a:ea typeface="Calibri" panose="020F0502020204030204" pitchFamily="34" charset="0"/>
              </a:rPr>
              <a:t> </a:t>
            </a:r>
          </a:p>
          <a:p>
            <a:pPr algn="ctr"/>
            <a:r>
              <a:rPr lang="en-US" sz="2800" dirty="0">
                <a:latin typeface="KG Blank Space Solid" panose="02000000000000000000" pitchFamily="2" charset="0"/>
                <a:ea typeface="Calibri" panose="020F0502020204030204" pitchFamily="34" charset="0"/>
              </a:rPr>
              <a:t>If consent has been withheld, then a repeat of processes or further discussions would be needed.  </a:t>
            </a:r>
            <a:endParaRPr lang="en-MY" sz="2800" dirty="0">
              <a:latin typeface="KG Blank Space Solid" panose="02000000000000000000" pitchFamily="2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81EA597-4BDE-40B9-A78F-8C764C440A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6706" y="0"/>
            <a:ext cx="54852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8340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F69C1B42-91C3-42D8-9C39-2E221F0B5275}"/>
              </a:ext>
            </a:extLst>
          </p:cNvPr>
          <p:cNvSpPr txBox="1"/>
          <p:nvPr/>
        </p:nvSpPr>
        <p:spPr>
          <a:xfrm>
            <a:off x="941230" y="2930674"/>
            <a:ext cx="48291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KG Blank Space Solid" panose="02000000000000000000" pitchFamily="2" charset="0"/>
                <a:ea typeface="Calibri" panose="020F0502020204030204" pitchFamily="34" charset="0"/>
              </a:rPr>
              <a:t>Consent obtained or withheld should be documented.</a:t>
            </a:r>
            <a:endParaRPr lang="en-MY" sz="2400" dirty="0">
              <a:latin typeface="KG Blank Space Solid" panose="02000000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F7D3B0D-FB5B-41A5-B163-01F15682AC14}"/>
              </a:ext>
            </a:extLst>
          </p:cNvPr>
          <p:cNvSpPr/>
          <p:nvPr/>
        </p:nvSpPr>
        <p:spPr>
          <a:xfrm>
            <a:off x="6864626" y="715617"/>
            <a:ext cx="4585252" cy="5261113"/>
          </a:xfrm>
          <a:custGeom>
            <a:avLst/>
            <a:gdLst>
              <a:gd name="connsiteX0" fmla="*/ 0 w 4585252"/>
              <a:gd name="connsiteY0" fmla="*/ 0 h 5261113"/>
              <a:gd name="connsiteX1" fmla="*/ 4585252 w 4585252"/>
              <a:gd name="connsiteY1" fmla="*/ 0 h 5261113"/>
              <a:gd name="connsiteX2" fmla="*/ 4585252 w 4585252"/>
              <a:gd name="connsiteY2" fmla="*/ 5261113 h 5261113"/>
              <a:gd name="connsiteX3" fmla="*/ 0 w 4585252"/>
              <a:gd name="connsiteY3" fmla="*/ 5261113 h 5261113"/>
              <a:gd name="connsiteX4" fmla="*/ 0 w 4585252"/>
              <a:gd name="connsiteY4" fmla="*/ 0 h 5261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85252" h="5261113" extrusionOk="0">
                <a:moveTo>
                  <a:pt x="0" y="0"/>
                </a:moveTo>
                <a:cubicBezTo>
                  <a:pt x="1603488" y="80072"/>
                  <a:pt x="3192987" y="120696"/>
                  <a:pt x="4585252" y="0"/>
                </a:cubicBezTo>
                <a:cubicBezTo>
                  <a:pt x="4545321" y="2039356"/>
                  <a:pt x="4538279" y="4487055"/>
                  <a:pt x="4585252" y="5261113"/>
                </a:cubicBezTo>
                <a:cubicBezTo>
                  <a:pt x="3110704" y="5111857"/>
                  <a:pt x="1126465" y="5331041"/>
                  <a:pt x="0" y="5261113"/>
                </a:cubicBezTo>
                <a:cubicBezTo>
                  <a:pt x="125564" y="3298863"/>
                  <a:pt x="-140560" y="2093370"/>
                  <a:pt x="0" y="0"/>
                </a:cubicBezTo>
                <a:close/>
              </a:path>
            </a:pathLst>
          </a:custGeom>
          <a:noFill/>
          <a:ln w="38100">
            <a:solidFill>
              <a:srgbClr val="0F0F0F"/>
            </a:solidFill>
            <a:extLst>
              <a:ext uri="{C807C97D-BFC1-408E-A445-0C87EB9F89A2}">
                <ask:lineSketchStyleProps xmlns:ask="http://schemas.microsoft.com/office/drawing/2018/sketchyshapes" sd="815810793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EABD92-5097-4C1B-8F77-F212D8E7213D}"/>
              </a:ext>
            </a:extLst>
          </p:cNvPr>
          <p:cNvSpPr txBox="1"/>
          <p:nvPr/>
        </p:nvSpPr>
        <p:spPr>
          <a:xfrm>
            <a:off x="7825408" y="1230408"/>
            <a:ext cx="2972351" cy="2235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MY" sz="2400" dirty="0">
                <a:latin typeface="KG Blank Space Solid" panose="02000000000000000000" pitchFamily="2" charset="0"/>
              </a:rPr>
              <a:t>WE AGREE TO PARTICIPATE IN COMPANY Y’S PROJECT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59E7637-AB54-4169-BCA6-19EDD44FD478}"/>
              </a:ext>
            </a:extLst>
          </p:cNvPr>
          <p:cNvSpPr txBox="1"/>
          <p:nvPr/>
        </p:nvSpPr>
        <p:spPr>
          <a:xfrm>
            <a:off x="7736509" y="4091980"/>
            <a:ext cx="30612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400" dirty="0">
                <a:latin typeface="KG Blank Space Solid" panose="02000000000000000000" pitchFamily="2" charset="0"/>
              </a:rPr>
              <a:t>Community Representative/s</a:t>
            </a:r>
          </a:p>
        </p:txBody>
      </p:sp>
      <p:pic>
        <p:nvPicPr>
          <p:cNvPr id="12" name="Picture 11" descr="Text, letter&#10;&#10;Description automatically generated">
            <a:extLst>
              <a:ext uri="{FF2B5EF4-FFF2-40B4-BE49-F238E27FC236}">
                <a16:creationId xmlns:a16="http://schemas.microsoft.com/office/drawing/2014/main" id="{3C001B3E-FD4B-4D5E-A16C-5CCFA3A1DA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7631" y="4517940"/>
            <a:ext cx="2455152" cy="1340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1222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9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F69C1B42-91C3-42D8-9C39-2E221F0B5275}"/>
              </a:ext>
            </a:extLst>
          </p:cNvPr>
          <p:cNvSpPr txBox="1"/>
          <p:nvPr/>
        </p:nvSpPr>
        <p:spPr>
          <a:xfrm>
            <a:off x="913934" y="3013501"/>
            <a:ext cx="48291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KG Blank Space Solid" panose="02000000000000000000" pitchFamily="2" charset="0"/>
                <a:ea typeface="Calibri" panose="020F0502020204030204" pitchFamily="34" charset="0"/>
              </a:rPr>
              <a:t>Consent obtained or withheld should be documented.</a:t>
            </a:r>
            <a:endParaRPr lang="en-MY" sz="2400" dirty="0">
              <a:latin typeface="KG Blank Space Solid" panose="02000000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F7D3B0D-FB5B-41A5-B163-01F15682AC14}"/>
              </a:ext>
            </a:extLst>
          </p:cNvPr>
          <p:cNvSpPr/>
          <p:nvPr/>
        </p:nvSpPr>
        <p:spPr>
          <a:xfrm>
            <a:off x="6864626" y="715617"/>
            <a:ext cx="4585252" cy="5261113"/>
          </a:xfrm>
          <a:custGeom>
            <a:avLst/>
            <a:gdLst>
              <a:gd name="connsiteX0" fmla="*/ 0 w 4585252"/>
              <a:gd name="connsiteY0" fmla="*/ 0 h 5261113"/>
              <a:gd name="connsiteX1" fmla="*/ 4585252 w 4585252"/>
              <a:gd name="connsiteY1" fmla="*/ 0 h 5261113"/>
              <a:gd name="connsiteX2" fmla="*/ 4585252 w 4585252"/>
              <a:gd name="connsiteY2" fmla="*/ 5261113 h 5261113"/>
              <a:gd name="connsiteX3" fmla="*/ 0 w 4585252"/>
              <a:gd name="connsiteY3" fmla="*/ 5261113 h 5261113"/>
              <a:gd name="connsiteX4" fmla="*/ 0 w 4585252"/>
              <a:gd name="connsiteY4" fmla="*/ 0 h 5261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85252" h="5261113" extrusionOk="0">
                <a:moveTo>
                  <a:pt x="0" y="0"/>
                </a:moveTo>
                <a:cubicBezTo>
                  <a:pt x="1603488" y="80072"/>
                  <a:pt x="3192987" y="120696"/>
                  <a:pt x="4585252" y="0"/>
                </a:cubicBezTo>
                <a:cubicBezTo>
                  <a:pt x="4545321" y="2039356"/>
                  <a:pt x="4538279" y="4487055"/>
                  <a:pt x="4585252" y="5261113"/>
                </a:cubicBezTo>
                <a:cubicBezTo>
                  <a:pt x="3110704" y="5111857"/>
                  <a:pt x="1126465" y="5331041"/>
                  <a:pt x="0" y="5261113"/>
                </a:cubicBezTo>
                <a:cubicBezTo>
                  <a:pt x="125564" y="3298863"/>
                  <a:pt x="-140560" y="2093370"/>
                  <a:pt x="0" y="0"/>
                </a:cubicBezTo>
                <a:close/>
              </a:path>
            </a:pathLst>
          </a:custGeom>
          <a:noFill/>
          <a:ln w="38100">
            <a:solidFill>
              <a:srgbClr val="0F0F0F"/>
            </a:solidFill>
            <a:extLst>
              <a:ext uri="{C807C97D-BFC1-408E-A445-0C87EB9F89A2}">
                <ask:lineSketchStyleProps xmlns:ask="http://schemas.microsoft.com/office/drawing/2018/sketchyshapes" sd="815810793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EABD92-5097-4C1B-8F77-F212D8E7213D}"/>
              </a:ext>
            </a:extLst>
          </p:cNvPr>
          <p:cNvSpPr txBox="1"/>
          <p:nvPr/>
        </p:nvSpPr>
        <p:spPr>
          <a:xfrm>
            <a:off x="7576456" y="1230408"/>
            <a:ext cx="3221303" cy="2235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MY" sz="2400" dirty="0">
                <a:latin typeface="KG Blank Space Solid" panose="02000000000000000000" pitchFamily="2" charset="0"/>
              </a:rPr>
              <a:t>WE DO NOT AGREE TO PARTICIPATE IN COMPANY Y’S PROJECT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59E7637-AB54-4169-BCA6-19EDD44FD478}"/>
              </a:ext>
            </a:extLst>
          </p:cNvPr>
          <p:cNvSpPr txBox="1"/>
          <p:nvPr/>
        </p:nvSpPr>
        <p:spPr>
          <a:xfrm>
            <a:off x="7736509" y="4091980"/>
            <a:ext cx="30612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400" dirty="0">
                <a:latin typeface="KG Blank Space Solid" panose="02000000000000000000" pitchFamily="2" charset="0"/>
              </a:rPr>
              <a:t>Community Representative/s</a:t>
            </a:r>
          </a:p>
        </p:txBody>
      </p:sp>
      <p:pic>
        <p:nvPicPr>
          <p:cNvPr id="12" name="Picture 11" descr="Text, letter&#10;&#10;Description automatically generated">
            <a:extLst>
              <a:ext uri="{FF2B5EF4-FFF2-40B4-BE49-F238E27FC236}">
                <a16:creationId xmlns:a16="http://schemas.microsoft.com/office/drawing/2014/main" id="{3C001B3E-FD4B-4D5E-A16C-5CCFA3A1DA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7631" y="4517940"/>
            <a:ext cx="2455152" cy="1340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4578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9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2A7CB32-07DD-40A5-9C77-7765B2DA41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58271" y="1904414"/>
            <a:ext cx="6911561" cy="440089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834F4D3-2E3C-4220-AED4-120D6886E93B}"/>
              </a:ext>
            </a:extLst>
          </p:cNvPr>
          <p:cNvSpPr txBox="1"/>
          <p:nvPr/>
        </p:nvSpPr>
        <p:spPr>
          <a:xfrm>
            <a:off x="621416" y="552692"/>
            <a:ext cx="497416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KG Blank Space Solid" panose="02000000000000000000" pitchFamily="2" charset="0"/>
                <a:ea typeface="Calibri" panose="020F0502020204030204" pitchFamily="34" charset="0"/>
              </a:rPr>
              <a:t>Mutually Agreed Terms should be drawn up which would go through a few rounds of discussions and agreement.</a:t>
            </a:r>
          </a:p>
        </p:txBody>
      </p:sp>
    </p:spTree>
    <p:extLst>
      <p:ext uri="{BB962C8B-B14F-4D97-AF65-F5344CB8AC3E}">
        <p14:creationId xmlns:p14="http://schemas.microsoft.com/office/powerpoint/2010/main" val="93515310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2A7CB32-07DD-40A5-9C77-7765B2DA41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58271" y="1904414"/>
            <a:ext cx="6911561" cy="440089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834F4D3-2E3C-4220-AED4-120D6886E93B}"/>
              </a:ext>
            </a:extLst>
          </p:cNvPr>
          <p:cNvSpPr txBox="1"/>
          <p:nvPr/>
        </p:nvSpPr>
        <p:spPr>
          <a:xfrm>
            <a:off x="543683" y="722597"/>
            <a:ext cx="48291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KG Blank Space Solid" panose="02000000000000000000" pitchFamily="2" charset="0"/>
                <a:ea typeface="Calibri" panose="020F0502020204030204" pitchFamily="34" charset="0"/>
              </a:rPr>
              <a:t>This process should include a monitoring component.</a:t>
            </a:r>
            <a:endParaRPr lang="en-MY" sz="2400" dirty="0">
              <a:latin typeface="KG Blank Space Soli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42608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2A7CB32-07DD-40A5-9C77-7765B2DA41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3297" y="1890273"/>
            <a:ext cx="6911561" cy="440089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834F4D3-2E3C-4220-AED4-120D6886E93B}"/>
              </a:ext>
            </a:extLst>
          </p:cNvPr>
          <p:cNvSpPr txBox="1"/>
          <p:nvPr/>
        </p:nvSpPr>
        <p:spPr>
          <a:xfrm>
            <a:off x="6507162" y="689944"/>
            <a:ext cx="48291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KG Blank Space Solid" panose="02000000000000000000" pitchFamily="2" charset="0"/>
                <a:ea typeface="Calibri" panose="020F0502020204030204" pitchFamily="34" charset="0"/>
              </a:rPr>
              <a:t>A grievance mechanism needs to be developed and shared with the community.</a:t>
            </a:r>
            <a:endParaRPr lang="en-MY" sz="2400" dirty="0">
              <a:latin typeface="KG Blank Space Soli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04967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02A7CB32-07DD-40A5-9C77-7765B2DA41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507" y="166292"/>
            <a:ext cx="9698796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9CC8C9C-F124-4714-99DE-58DF0FF596DE}"/>
              </a:ext>
            </a:extLst>
          </p:cNvPr>
          <p:cNvSpPr txBox="1"/>
          <p:nvPr/>
        </p:nvSpPr>
        <p:spPr>
          <a:xfrm>
            <a:off x="7781941" y="616668"/>
            <a:ext cx="40779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KG Blank Space Solid" panose="02000000000000000000" pitchFamily="2" charset="0"/>
                <a:ea typeface="Calibri" panose="020F0502020204030204" pitchFamily="34" charset="0"/>
              </a:rPr>
              <a:t>A well-planned FPIC process will benefit both parties in the long run.</a:t>
            </a:r>
            <a:endParaRPr lang="en-MY" sz="2400" dirty="0">
              <a:latin typeface="KG Blank Space Soli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85657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F60CE1B-E6EE-4DA6-8FCE-555094DD53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8406423" y="1168400"/>
            <a:ext cx="2474824" cy="4953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97F96DC-9D62-401E-AFB3-7FE0EF656A6D}"/>
              </a:ext>
            </a:extLst>
          </p:cNvPr>
          <p:cNvSpPr txBox="1"/>
          <p:nvPr/>
        </p:nvSpPr>
        <p:spPr>
          <a:xfrm>
            <a:off x="3681412" y="2577002"/>
            <a:ext cx="48291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KG Blank Space Solid" panose="02000000000000000000" pitchFamily="2" charset="0"/>
                <a:ea typeface="Calibri" panose="020F0502020204030204" pitchFamily="34" charset="0"/>
              </a:rPr>
              <a:t>Any Questions?</a:t>
            </a:r>
            <a:endParaRPr lang="en-MY" sz="3200" dirty="0">
              <a:latin typeface="KG Blank Space Solid" panose="0200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270CEE8-13A2-4CB1-9BDB-7EA7272E07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731" y="1216042"/>
            <a:ext cx="2891848" cy="4905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9867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FFFFFF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465B6718D09840B7CBDBAE792D2ADE" ma:contentTypeVersion="10" ma:contentTypeDescription="Create a new document." ma:contentTypeScope="" ma:versionID="0cacf89c6d260400a8982b765af4a170">
  <xsd:schema xmlns:xsd="http://www.w3.org/2001/XMLSchema" xmlns:xs="http://www.w3.org/2001/XMLSchema" xmlns:p="http://schemas.microsoft.com/office/2006/metadata/properties" xmlns:ns3="36efa898-6d2f-4c04-9aa2-09dbecb99d1a" targetNamespace="http://schemas.microsoft.com/office/2006/metadata/properties" ma:root="true" ma:fieldsID="88e81dc403ccf09946a645a3a8e0c9d2" ns3:_="">
    <xsd:import namespace="36efa898-6d2f-4c04-9aa2-09dbecb99d1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efa898-6d2f-4c04-9aa2-09dbecb99d1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71F4BC7-68E7-4A63-A6DC-E79FE3F6376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021262B-C90B-4CCF-A389-848AA678410B}">
  <ds:schemaRefs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2006/metadata/properties"/>
    <ds:schemaRef ds:uri="36efa898-6d2f-4c04-9aa2-09dbecb99d1a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C8B8F556-12D8-46C6-9753-B9727D94F63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6efa898-6d2f-4c04-9aa2-09dbecb99d1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3250</TotalTime>
  <Words>1730</Words>
  <Application>Microsoft Office PowerPoint</Application>
  <PresentationFormat>Widescreen</PresentationFormat>
  <Paragraphs>231</Paragraphs>
  <Slides>71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71</vt:i4>
      </vt:variant>
    </vt:vector>
  </HeadingPairs>
  <TitlesOfParts>
    <vt:vector size="77" baseType="lpstr">
      <vt:lpstr>Arial</vt:lpstr>
      <vt:lpstr>Calibri</vt:lpstr>
      <vt:lpstr>Futura BdCn BT</vt:lpstr>
      <vt:lpstr>KG Blank Space Solid</vt:lpstr>
      <vt:lpstr>Lato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Tracy Patrick</dc:creator>
  <cp:lastModifiedBy>Tracy Patrick</cp:lastModifiedBy>
  <cp:revision>29</cp:revision>
  <dcterms:created xsi:type="dcterms:W3CDTF">2021-02-09T05:54:43Z</dcterms:created>
  <dcterms:modified xsi:type="dcterms:W3CDTF">2024-03-27T13:52:23Z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0x01010041465B6718D09840B7CBDBAE792D2ADE</vt:lpwstr>
  </property>
</Properties>
</file>